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2" r:id="rId2"/>
    <p:sldId id="257" r:id="rId3"/>
    <p:sldId id="270" r:id="rId4"/>
    <p:sldId id="261" r:id="rId5"/>
    <p:sldId id="271" r:id="rId6"/>
    <p:sldId id="272" r:id="rId7"/>
    <p:sldId id="274" r:id="rId8"/>
    <p:sldId id="275" r:id="rId9"/>
    <p:sldId id="276" r:id="rId10"/>
    <p:sldId id="279" r:id="rId11"/>
    <p:sldId id="281" r:id="rId12"/>
    <p:sldId id="280" r:id="rId13"/>
    <p:sldId id="282" r:id="rId14"/>
    <p:sldId id="277" r:id="rId15"/>
    <p:sldId id="278" r:id="rId16"/>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706" autoAdjust="0"/>
  </p:normalViewPr>
  <p:slideViewPr>
    <p:cSldViewPr snapToGrid="0">
      <p:cViewPr varScale="1">
        <p:scale>
          <a:sx n="114" d="100"/>
          <a:sy n="114" d="100"/>
        </p:scale>
        <p:origin x="474" y="102"/>
      </p:cViewPr>
      <p:guideLst>
        <p:guide pos="3840"/>
        <p:guide orient="horz" pos="2160"/>
      </p:guideLst>
    </p:cSldViewPr>
  </p:slideViewPr>
  <p:notesTextViewPr>
    <p:cViewPr>
      <p:scale>
        <a:sx n="1" d="1"/>
        <a:sy n="1" d="1"/>
      </p:scale>
      <p:origin x="0" y="0"/>
    </p:cViewPr>
  </p:notesTextViewPr>
  <p:notesViewPr>
    <p:cSldViewPr snapToGrid="0" showGuides="1">
      <p:cViewPr varScale="1">
        <p:scale>
          <a:sx n="73" d="100"/>
          <a:sy n="73" d="100"/>
        </p:scale>
        <p:origin x="2670" y="1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60672BD-261C-4EDC-9C5E-C246835120E7}" type="datetime1">
              <a:rPr lang="de-DE" smtClean="0"/>
              <a:t>09.04.2020</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798501B-77B5-4365-9881-C6E19A3C1E42}" type="slidenum">
              <a:rPr lang="de-DE" smtClean="0"/>
              <a:t>‹Nr.›</a:t>
            </a:fld>
            <a:endParaRPr lang="de-DE" dirty="0"/>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B5664F4-ABD2-4F09-9758-D36145E15169}" type="datetime1">
              <a:rPr lang="de-DE" smtClean="0"/>
              <a:t>09.04.2020</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dirty="0"/>
              <a:t>Textmasterformat durch Klicken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C8BD8E7-1312-41F3-99C4-6DA5AF891969}" type="slidenum">
              <a:rPr lang="de-DE" smtClean="0"/>
              <a:t>‹Nr.›</a:t>
            </a:fld>
            <a:endParaRPr lang="de-DE" dirty="0"/>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FC8BD8E7-1312-41F3-99C4-6DA5AF891969}" type="slidenum">
              <a:rPr lang="de-DE" smtClean="0"/>
              <a:t>1</a:t>
            </a:fld>
            <a:endParaRPr lang="de-DE" dirty="0"/>
          </a:p>
        </p:txBody>
      </p:sp>
    </p:spTree>
    <p:extLst>
      <p:ext uri="{BB962C8B-B14F-4D97-AF65-F5344CB8AC3E}">
        <p14:creationId xmlns:p14="http://schemas.microsoft.com/office/powerpoint/2010/main" val="2895048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FC8BD8E7-1312-41F3-99C4-6DA5AF891969}" type="slidenum">
              <a:rPr lang="de-DE" smtClean="0"/>
              <a:t>14</a:t>
            </a:fld>
            <a:endParaRPr lang="de-DE" dirty="0"/>
          </a:p>
        </p:txBody>
      </p:sp>
    </p:spTree>
    <p:extLst>
      <p:ext uri="{BB962C8B-B14F-4D97-AF65-F5344CB8AC3E}">
        <p14:creationId xmlns:p14="http://schemas.microsoft.com/office/powerpoint/2010/main" val="3384538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FC8BD8E7-1312-41F3-99C4-6DA5AF891969}" type="slidenum">
              <a:rPr lang="de-DE" smtClean="0"/>
              <a:t>15</a:t>
            </a:fld>
            <a:endParaRPr lang="de-DE" dirty="0"/>
          </a:p>
        </p:txBody>
      </p:sp>
    </p:spTree>
    <p:extLst>
      <p:ext uri="{BB962C8B-B14F-4D97-AF65-F5344CB8AC3E}">
        <p14:creationId xmlns:p14="http://schemas.microsoft.com/office/powerpoint/2010/main" val="1698646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FC8BD8E7-1312-41F3-99C4-6DA5AF891969}" type="slidenum">
              <a:rPr lang="de-DE" smtClean="0"/>
              <a:t>2</a:t>
            </a:fld>
            <a:endParaRPr lang="de-DE" dirty="0"/>
          </a:p>
        </p:txBody>
      </p:sp>
    </p:spTree>
    <p:extLst>
      <p:ext uri="{BB962C8B-B14F-4D97-AF65-F5344CB8AC3E}">
        <p14:creationId xmlns:p14="http://schemas.microsoft.com/office/powerpoint/2010/main" val="4249280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FC8BD8E7-1312-41F3-99C4-6DA5AF891969}" type="slidenum">
              <a:rPr lang="de-DE" smtClean="0"/>
              <a:t>3</a:t>
            </a:fld>
            <a:endParaRPr lang="de-DE" dirty="0"/>
          </a:p>
        </p:txBody>
      </p:sp>
    </p:spTree>
    <p:extLst>
      <p:ext uri="{BB962C8B-B14F-4D97-AF65-F5344CB8AC3E}">
        <p14:creationId xmlns:p14="http://schemas.microsoft.com/office/powerpoint/2010/main" val="198643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FC8BD8E7-1312-41F3-99C4-6DA5AF891969}" type="slidenum">
              <a:rPr lang="de-DE" smtClean="0"/>
              <a:t>4</a:t>
            </a:fld>
            <a:endParaRPr lang="de-DE" dirty="0"/>
          </a:p>
        </p:txBody>
      </p:sp>
    </p:spTree>
    <p:extLst>
      <p:ext uri="{BB962C8B-B14F-4D97-AF65-F5344CB8AC3E}">
        <p14:creationId xmlns:p14="http://schemas.microsoft.com/office/powerpoint/2010/main" val="331267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FC8BD8E7-1312-41F3-99C4-6DA5AF891969}" type="slidenum">
              <a:rPr lang="de-DE" smtClean="0"/>
              <a:t>5</a:t>
            </a:fld>
            <a:endParaRPr lang="de-DE" dirty="0"/>
          </a:p>
        </p:txBody>
      </p:sp>
    </p:spTree>
    <p:extLst>
      <p:ext uri="{BB962C8B-B14F-4D97-AF65-F5344CB8AC3E}">
        <p14:creationId xmlns:p14="http://schemas.microsoft.com/office/powerpoint/2010/main" val="869496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FC8BD8E7-1312-41F3-99C4-6DA5AF891969}" type="slidenum">
              <a:rPr lang="de-DE" smtClean="0"/>
              <a:t>6</a:t>
            </a:fld>
            <a:endParaRPr lang="de-DE" dirty="0"/>
          </a:p>
        </p:txBody>
      </p:sp>
    </p:spTree>
    <p:extLst>
      <p:ext uri="{BB962C8B-B14F-4D97-AF65-F5344CB8AC3E}">
        <p14:creationId xmlns:p14="http://schemas.microsoft.com/office/powerpoint/2010/main" val="2265066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FC8BD8E7-1312-41F3-99C4-6DA5AF891969}" type="slidenum">
              <a:rPr lang="de-DE" smtClean="0"/>
              <a:t>7</a:t>
            </a:fld>
            <a:endParaRPr lang="de-DE" dirty="0"/>
          </a:p>
        </p:txBody>
      </p:sp>
    </p:spTree>
    <p:extLst>
      <p:ext uri="{BB962C8B-B14F-4D97-AF65-F5344CB8AC3E}">
        <p14:creationId xmlns:p14="http://schemas.microsoft.com/office/powerpoint/2010/main" val="3599442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FC8BD8E7-1312-41F3-99C4-6DA5AF891969}" type="slidenum">
              <a:rPr lang="de-DE" smtClean="0"/>
              <a:t>8</a:t>
            </a:fld>
            <a:endParaRPr lang="de-DE" dirty="0"/>
          </a:p>
        </p:txBody>
      </p:sp>
    </p:spTree>
    <p:extLst>
      <p:ext uri="{BB962C8B-B14F-4D97-AF65-F5344CB8AC3E}">
        <p14:creationId xmlns:p14="http://schemas.microsoft.com/office/powerpoint/2010/main" val="2006848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FC8BD8E7-1312-41F3-99C4-6DA5AF891969}" type="slidenum">
              <a:rPr lang="de-DE" smtClean="0"/>
              <a:t>9</a:t>
            </a:fld>
            <a:endParaRPr lang="de-DE" dirty="0"/>
          </a:p>
        </p:txBody>
      </p:sp>
    </p:spTree>
    <p:extLst>
      <p:ext uri="{BB962C8B-B14F-4D97-AF65-F5344CB8AC3E}">
        <p14:creationId xmlns:p14="http://schemas.microsoft.com/office/powerpoint/2010/main" val="644320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hteck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2" name="Titel 1"/>
          <p:cNvSpPr>
            <a:spLocks noGrp="1"/>
          </p:cNvSpPr>
          <p:nvPr>
            <p:ph type="ctrTitle" hasCustomPrompt="1"/>
          </p:nvPr>
        </p:nvSpPr>
        <p:spPr>
          <a:xfrm>
            <a:off x="838200" y="1548245"/>
            <a:ext cx="10515600" cy="2240280"/>
          </a:xfrm>
        </p:spPr>
        <p:txBody>
          <a:bodyPr rtlCol="0" anchor="b">
            <a:normAutofit/>
          </a:bodyPr>
          <a:lstStyle>
            <a:lvl1pPr algn="ctr">
              <a:defRPr sz="4400">
                <a:solidFill>
                  <a:schemeClr val="bg1"/>
                </a:solidFill>
              </a:defRPr>
            </a:lvl1pPr>
          </a:lstStyle>
          <a:p>
            <a:pPr rtl="0"/>
            <a:r>
              <a:rPr lang="de-DE"/>
              <a:t>Titelmasterformat durch Klicken bearbeiten</a:t>
            </a:r>
            <a:endParaRPr lang="de-DE" dirty="0"/>
          </a:p>
        </p:txBody>
      </p:sp>
      <p:sp>
        <p:nvSpPr>
          <p:cNvPr id="3" name="Untertitel 2"/>
          <p:cNvSpPr>
            <a:spLocks noGrp="1"/>
          </p:cNvSpPr>
          <p:nvPr>
            <p:ph type="subTitle" idx="1" hasCustomPrompt="1"/>
          </p:nvPr>
        </p:nvSpPr>
        <p:spPr>
          <a:xfrm>
            <a:off x="838200" y="3854659"/>
            <a:ext cx="10515600" cy="1143000"/>
          </a:xfrm>
        </p:spPr>
        <p:txBody>
          <a:bodyPr rtlCol="0">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DE"/>
              <a:t>Formatvorlage des Untertitelmasters durch Klicken bearbeiten</a:t>
            </a:r>
            <a:endParaRPr lang="de-DE" dirty="0"/>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mit Beschriftung">
    <p:spTree>
      <p:nvGrpSpPr>
        <p:cNvPr id="1" name=""/>
        <p:cNvGrpSpPr/>
        <p:nvPr/>
      </p:nvGrpSpPr>
      <p:grpSpPr>
        <a:xfrm>
          <a:off x="0" y="0"/>
          <a:ext cx="0" cy="0"/>
          <a:chOff x="0" y="0"/>
          <a:chExt cx="0" cy="0"/>
        </a:xfrm>
      </p:grpSpPr>
      <p:sp>
        <p:nvSpPr>
          <p:cNvPr id="8" name="Rechteck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2" name="Titel 1"/>
          <p:cNvSpPr>
            <a:spLocks noGrp="1"/>
          </p:cNvSpPr>
          <p:nvPr>
            <p:ph type="title" hasCustomPrompt="1"/>
          </p:nvPr>
        </p:nvSpPr>
        <p:spPr>
          <a:xfrm>
            <a:off x="8532813" y="1683327"/>
            <a:ext cx="3125787" cy="2877260"/>
          </a:xfrm>
        </p:spPr>
        <p:txBody>
          <a:bodyPr rtlCol="0" anchor="b">
            <a:normAutofit/>
          </a:bodyPr>
          <a:lstStyle>
            <a:lvl1pPr>
              <a:defRPr sz="2500">
                <a:solidFill>
                  <a:schemeClr val="bg1"/>
                </a:solidFill>
              </a:defRPr>
            </a:lvl1pPr>
          </a:lstStyle>
          <a:p>
            <a:pPr rtl="0"/>
            <a:r>
              <a:rPr lang="de-DE" dirty="0"/>
              <a:t>Titelmasterformat durch Klicken bearbeiten</a:t>
            </a:r>
          </a:p>
        </p:txBody>
      </p:sp>
      <p:sp>
        <p:nvSpPr>
          <p:cNvPr id="6" name="Bildplatzhalter 2" descr="Leerer Platzhalter zum Hinzufügen eines Bilds. Klicken Sie auf den Platzhalter, und wählen Sie das hinzuzufügende Bild aus."/>
          <p:cNvSpPr>
            <a:spLocks noGrp="1"/>
          </p:cNvSpPr>
          <p:nvPr>
            <p:ph type="pic" idx="1" hasCustomPrompt="1"/>
          </p:nvPr>
        </p:nvSpPr>
        <p:spPr>
          <a:xfrm>
            <a:off x="0" y="0"/>
            <a:ext cx="8101584" cy="6857999"/>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a:t>Klicken Sie, um ein Bild hinzuzufügen.</a:t>
            </a:r>
            <a:endParaRPr lang="de-DE" dirty="0"/>
          </a:p>
        </p:txBody>
      </p:sp>
      <p:sp>
        <p:nvSpPr>
          <p:cNvPr id="4" name="Textplatzhalter 3"/>
          <p:cNvSpPr>
            <a:spLocks noGrp="1"/>
          </p:cNvSpPr>
          <p:nvPr>
            <p:ph type="body" sz="half" idx="2" hasCustomPrompt="1"/>
          </p:nvPr>
        </p:nvSpPr>
        <p:spPr>
          <a:xfrm>
            <a:off x="8532813" y="4591761"/>
            <a:ext cx="3125787" cy="1580440"/>
          </a:xfrm>
        </p:spPr>
        <p:txBody>
          <a:bodyPr rtlCol="0"/>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dirty="0"/>
              <a:t>Textmasterformate bearbeiten</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a:t>Titelmasterformat durch Klicken bearbeiten</a:t>
            </a:r>
            <a:endParaRPr lang="de-DE" dirty="0"/>
          </a:p>
        </p:txBody>
      </p:sp>
      <p:sp>
        <p:nvSpPr>
          <p:cNvPr id="3" name="Vertikaler Textplatzhalter 2"/>
          <p:cNvSpPr>
            <a:spLocks noGrp="1"/>
          </p:cNvSpPr>
          <p:nvPr>
            <p:ph type="body" orient="vert" idx="1" hasCustomPrompt="1"/>
          </p:nvPr>
        </p:nvSpPr>
        <p:spPr/>
        <p:txBody>
          <a:bodyPr vert="eaVert" rtlCol="0"/>
          <a:lstStyle>
            <a:lvl1pPr>
              <a:defRPr/>
            </a:lvl1pPr>
            <a:lvl5pPr>
              <a:defRPr/>
            </a:lvl5pPr>
          </a:lstStyle>
          <a:p>
            <a:pPr lvl="0" rtl="0"/>
            <a:r>
              <a:rPr lang="de-DE"/>
              <a:t>Textmasterformate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p:txBody>
          <a:bodyPr rtlCol="0"/>
          <a:lstStyle/>
          <a:p>
            <a:pPr rtl="0"/>
            <a:r>
              <a:rPr lang="de-DE"/>
              <a:t>Fußzeile hinzufügen</a:t>
            </a:r>
            <a:endParaRPr lang="de-DE" dirty="0"/>
          </a:p>
        </p:txBody>
      </p:sp>
      <p:sp>
        <p:nvSpPr>
          <p:cNvPr id="4" name="Datumsplatzhalter 3"/>
          <p:cNvSpPr>
            <a:spLocks noGrp="1"/>
          </p:cNvSpPr>
          <p:nvPr>
            <p:ph type="dt" sz="half" idx="10"/>
          </p:nvPr>
        </p:nvSpPr>
        <p:spPr/>
        <p:txBody>
          <a:bodyPr rtlCol="0"/>
          <a:lstStyle/>
          <a:p>
            <a:pPr rtl="0"/>
            <a:fld id="{6D86D372-411D-4B4E-9C3F-27EFF2F8BE1E}" type="datetime1">
              <a:rPr lang="de-DE" smtClean="0"/>
              <a:t>09.04.2020</a:t>
            </a:fld>
            <a:endParaRPr lang="de-DE" dirty="0"/>
          </a:p>
        </p:txBody>
      </p:sp>
      <p:sp>
        <p:nvSpPr>
          <p:cNvPr id="6" name="Foliennummernplatzhalter 5"/>
          <p:cNvSpPr>
            <a:spLocks noGrp="1"/>
          </p:cNvSpPr>
          <p:nvPr>
            <p:ph type="sldNum" sz="quarter" idx="12"/>
          </p:nvPr>
        </p:nvSpPr>
        <p:spPr/>
        <p:txBody>
          <a:bodyPr rtlCol="0"/>
          <a:lstStyle/>
          <a:p>
            <a:pPr rtl="0"/>
            <a:fld id="{E31375A4-56A4-47D6-9801-1991572033F7}" type="slidenum">
              <a:rPr lang="de-DE" smtClean="0"/>
              <a:t>‹Nr.›</a:t>
            </a:fld>
            <a:endParaRPr lang="de-DE"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hasCustomPrompt="1"/>
          </p:nvPr>
        </p:nvSpPr>
        <p:spPr>
          <a:xfrm>
            <a:off x="8724900" y="457200"/>
            <a:ext cx="1943100" cy="5719762"/>
          </a:xfrm>
        </p:spPr>
        <p:txBody>
          <a:bodyPr vert="eaVert" rtlCol="0"/>
          <a:lstStyle/>
          <a:p>
            <a:pPr rtl="0"/>
            <a:r>
              <a:rPr lang="de-DE"/>
              <a:t>Titelmasterformat durch Klicken bearbeiten</a:t>
            </a:r>
            <a:endParaRPr lang="de-DE" dirty="0"/>
          </a:p>
        </p:txBody>
      </p:sp>
      <p:sp>
        <p:nvSpPr>
          <p:cNvPr id="3" name="Vertikaler Textplatzhalter 2"/>
          <p:cNvSpPr>
            <a:spLocks noGrp="1"/>
          </p:cNvSpPr>
          <p:nvPr>
            <p:ph type="body" orient="vert" idx="1" hasCustomPrompt="1"/>
          </p:nvPr>
        </p:nvSpPr>
        <p:spPr>
          <a:xfrm>
            <a:off x="1524000" y="457200"/>
            <a:ext cx="7048500" cy="5719762"/>
          </a:xfrm>
        </p:spPr>
        <p:txBody>
          <a:bodyPr vert="eaVert" rtlCol="0"/>
          <a:lstStyle>
            <a:lvl1pPr>
              <a:defRPr/>
            </a:lvl1pPr>
            <a:lvl5pPr>
              <a:defRPr/>
            </a:lvl5pPr>
          </a:lstStyle>
          <a:p>
            <a:pPr lvl="0" rtl="0"/>
            <a:r>
              <a:rPr lang="de-DE"/>
              <a:t>Textmasterformate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p:txBody>
          <a:bodyPr rtlCol="0"/>
          <a:lstStyle/>
          <a:p>
            <a:pPr rtl="0"/>
            <a:r>
              <a:rPr lang="de-DE"/>
              <a:t>Fußzeile hinzufügen</a:t>
            </a:r>
            <a:endParaRPr lang="de-DE" dirty="0"/>
          </a:p>
        </p:txBody>
      </p:sp>
      <p:sp>
        <p:nvSpPr>
          <p:cNvPr id="4" name="Datumsplatzhalter 3"/>
          <p:cNvSpPr>
            <a:spLocks noGrp="1"/>
          </p:cNvSpPr>
          <p:nvPr>
            <p:ph type="dt" sz="half" idx="10"/>
          </p:nvPr>
        </p:nvSpPr>
        <p:spPr/>
        <p:txBody>
          <a:bodyPr rtlCol="0"/>
          <a:lstStyle/>
          <a:p>
            <a:pPr rtl="0"/>
            <a:fld id="{E326EB1D-CBBF-438D-A188-239583155CD5}" type="datetime1">
              <a:rPr lang="de-DE" smtClean="0"/>
              <a:t>09.04.2020</a:t>
            </a:fld>
            <a:endParaRPr lang="de-DE" dirty="0"/>
          </a:p>
        </p:txBody>
      </p:sp>
      <p:sp>
        <p:nvSpPr>
          <p:cNvPr id="6" name="Foliennummernplatzhalter 5"/>
          <p:cNvSpPr>
            <a:spLocks noGrp="1"/>
          </p:cNvSpPr>
          <p:nvPr>
            <p:ph type="sldNum" sz="quarter" idx="12"/>
          </p:nvPr>
        </p:nvSpPr>
        <p:spPr/>
        <p:txBody>
          <a:bodyPr rtlCol="0"/>
          <a:lstStyle/>
          <a:p>
            <a:pPr rtl="0"/>
            <a:fld id="{E31375A4-56A4-47D6-9801-1991572033F7}" type="slidenum">
              <a:rPr lang="de-DE" smtClean="0"/>
              <a:t>‹Nr.›</a:t>
            </a:fld>
            <a:endParaRPr lang="de-DE"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ern">
    <p:bg>
      <p:bgRef idx="1001">
        <a:schemeClr val="bg1"/>
      </p:bgRef>
    </p:bg>
    <p:spTree>
      <p:nvGrpSpPr>
        <p:cNvPr id="1" name=""/>
        <p:cNvGrpSpPr/>
        <p:nvPr/>
      </p:nvGrpSpPr>
      <p:grpSpPr>
        <a:xfrm>
          <a:off x="0" y="0"/>
          <a:ext cx="0" cy="0"/>
          <a:chOff x="0" y="0"/>
          <a:chExt cx="0" cy="0"/>
        </a:xfrm>
      </p:grpSpPr>
      <p:sp>
        <p:nvSpPr>
          <p:cNvPr id="8" name="Rechteck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2" name="Titel 1"/>
          <p:cNvSpPr>
            <a:spLocks noGrp="1"/>
          </p:cNvSpPr>
          <p:nvPr>
            <p:ph type="ctrTitle" hasCustomPrompt="1"/>
          </p:nvPr>
        </p:nvSpPr>
        <p:spPr>
          <a:xfrm>
            <a:off x="533400" y="5084483"/>
            <a:ext cx="11125200" cy="914400"/>
          </a:xfrm>
        </p:spPr>
        <p:txBody>
          <a:bodyPr rtlCol="0" anchor="b">
            <a:normAutofit/>
          </a:bodyPr>
          <a:lstStyle>
            <a:lvl1pPr algn="ctr">
              <a:defRPr sz="4400" spc="-50" baseline="0">
                <a:solidFill>
                  <a:schemeClr val="bg1"/>
                </a:solidFill>
              </a:defRPr>
            </a:lvl1pPr>
          </a:lstStyle>
          <a:p>
            <a:pPr rtl="0"/>
            <a:r>
              <a:rPr lang="de-DE"/>
              <a:t>Titelmasterformat durch Klicken bearbeiten</a:t>
            </a:r>
            <a:endParaRPr lang="de-DE" dirty="0"/>
          </a:p>
        </p:txBody>
      </p:sp>
      <p:sp>
        <p:nvSpPr>
          <p:cNvPr id="9" name="Bildplatzhalter 2" descr="Leerer Platzhalter zum Hinzufügen eines Bilds. Klicken Sie auf den Platzhalter, und wählen Sie das hinzuzufügende Bild aus."/>
          <p:cNvSpPr>
            <a:spLocks noGrp="1"/>
          </p:cNvSpPr>
          <p:nvPr>
            <p:ph type="pic" idx="10" hasCustomPrompt="1"/>
          </p:nvPr>
        </p:nvSpPr>
        <p:spPr>
          <a:xfrm>
            <a:off x="1"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a:t>Klicken Sie, um ein Bild hinzuzufügen.</a:t>
            </a:r>
            <a:endParaRPr lang="de-DE" dirty="0"/>
          </a:p>
        </p:txBody>
      </p:sp>
      <p:sp>
        <p:nvSpPr>
          <p:cNvPr id="13" name="Bildplatzhalter 2" descr="Leerer Platzhalter zum Hinzufügen eines Bilds. Klicken Sie auf den Platzhalter, und wählen Sie das hinzuzufügende Bild aus."/>
          <p:cNvSpPr>
            <a:spLocks noGrp="1"/>
          </p:cNvSpPr>
          <p:nvPr>
            <p:ph type="pic" idx="11" hasCustomPrompt="1"/>
          </p:nvPr>
        </p:nvSpPr>
        <p:spPr>
          <a:xfrm>
            <a:off x="408432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a:t>Klicken Sie, um ein Bild hinzuzufügen.</a:t>
            </a:r>
            <a:endParaRPr lang="de-DE" dirty="0"/>
          </a:p>
        </p:txBody>
      </p:sp>
      <p:sp>
        <p:nvSpPr>
          <p:cNvPr id="14" name="Bildplatzhalter 2" descr="Leerer Platzhalter zum Hinzufügen eines Bilds. Klicken Sie auf den Platzhalter, und wählen Sie das hinzuzufügende Bild aus."/>
          <p:cNvSpPr>
            <a:spLocks noGrp="1"/>
          </p:cNvSpPr>
          <p:nvPr>
            <p:ph type="pic" idx="12" hasCustomPrompt="1"/>
          </p:nvPr>
        </p:nvSpPr>
        <p:spPr>
          <a:xfrm>
            <a:off x="816864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a:t>Klicken Sie, um ein Bild hinzuzufügen.</a:t>
            </a:r>
            <a:endParaRPr lang="de-DE" dirty="0"/>
          </a:p>
        </p:txBody>
      </p:sp>
      <p:sp>
        <p:nvSpPr>
          <p:cNvPr id="3" name="Untertitel 2"/>
          <p:cNvSpPr>
            <a:spLocks noGrp="1"/>
          </p:cNvSpPr>
          <p:nvPr>
            <p:ph type="subTitle" idx="1" hasCustomPrompt="1"/>
          </p:nvPr>
        </p:nvSpPr>
        <p:spPr>
          <a:xfrm>
            <a:off x="533400" y="6043123"/>
            <a:ext cx="11125200" cy="571500"/>
          </a:xfrm>
        </p:spPr>
        <p:txBody>
          <a:bodyPr rtlCol="0">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DE"/>
              <a:t>Formatvorlage des Untertitelmasters durch Klicken bearbeiten</a:t>
            </a:r>
            <a:endParaRPr lang="de-DE" dirty="0"/>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a:t>Titelmasterformat durch Klicken bearbeiten</a:t>
            </a:r>
            <a:endParaRPr lang="de-DE" dirty="0"/>
          </a:p>
        </p:txBody>
      </p:sp>
      <p:sp>
        <p:nvSpPr>
          <p:cNvPr id="3" name="Inhaltsplatzhalter 2"/>
          <p:cNvSpPr>
            <a:spLocks noGrp="1"/>
          </p:cNvSpPr>
          <p:nvPr>
            <p:ph idx="1" hasCustomPrompt="1"/>
          </p:nvPr>
        </p:nvSpPr>
        <p:spPr/>
        <p:txBody>
          <a:bodyPr rtlCol="0"/>
          <a:lstStyle>
            <a:lvl1pPr>
              <a:defRPr/>
            </a:lvl1pPr>
            <a:lvl5pPr>
              <a:defRPr/>
            </a:lvl5pPr>
          </a:lstStyle>
          <a:p>
            <a:pPr lvl="0" rtl="0"/>
            <a:r>
              <a:rPr lang="de-DE"/>
              <a:t>Textmasterformate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p:txBody>
          <a:bodyPr rtlCol="0"/>
          <a:lstStyle/>
          <a:p>
            <a:pPr rtl="0"/>
            <a:r>
              <a:rPr lang="de-DE"/>
              <a:t>Fußzeile hinzufügen</a:t>
            </a:r>
            <a:endParaRPr lang="de-DE" dirty="0"/>
          </a:p>
        </p:txBody>
      </p:sp>
      <p:sp>
        <p:nvSpPr>
          <p:cNvPr id="4" name="Datumsplatzhalter 3"/>
          <p:cNvSpPr>
            <a:spLocks noGrp="1"/>
          </p:cNvSpPr>
          <p:nvPr>
            <p:ph type="dt" sz="half" idx="10"/>
          </p:nvPr>
        </p:nvSpPr>
        <p:spPr/>
        <p:txBody>
          <a:bodyPr rtlCol="0"/>
          <a:lstStyle/>
          <a:p>
            <a:pPr rtl="0"/>
            <a:fld id="{0158FB9A-9055-4D91-A8D6-422B1A47ADD6}" type="datetime1">
              <a:rPr lang="de-DE" smtClean="0"/>
              <a:t>09.04.2020</a:t>
            </a:fld>
            <a:endParaRPr lang="de-DE" dirty="0"/>
          </a:p>
        </p:txBody>
      </p:sp>
      <p:sp>
        <p:nvSpPr>
          <p:cNvPr id="6" name="Foliennummernplatzhalter 5"/>
          <p:cNvSpPr>
            <a:spLocks noGrp="1"/>
          </p:cNvSpPr>
          <p:nvPr>
            <p:ph type="sldNum" sz="quarter" idx="12"/>
          </p:nvPr>
        </p:nvSpPr>
        <p:spPr/>
        <p:txBody>
          <a:bodyPr rtlCol="0"/>
          <a:lstStyle/>
          <a:p>
            <a:pPr rtl="0"/>
            <a:fld id="{E31375A4-56A4-47D6-9801-1991572033F7}" type="slidenum">
              <a:rPr lang="de-DE" smtClean="0"/>
              <a:t>‹Nr.›</a:t>
            </a:fld>
            <a:endParaRPr lang="de-DE"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bschnittsüberschrift">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hteck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2" name="Titel 1"/>
          <p:cNvSpPr>
            <a:spLocks noGrp="1"/>
          </p:cNvSpPr>
          <p:nvPr>
            <p:ph type="title" hasCustomPrompt="1"/>
          </p:nvPr>
        </p:nvSpPr>
        <p:spPr>
          <a:xfrm>
            <a:off x="831850" y="2483427"/>
            <a:ext cx="10515600" cy="2743200"/>
          </a:xfrm>
        </p:spPr>
        <p:txBody>
          <a:bodyPr rtlCol="0" anchor="b">
            <a:normAutofit/>
          </a:bodyPr>
          <a:lstStyle>
            <a:lvl1pPr algn="ctr">
              <a:defRPr sz="4400" spc="-50" baseline="0">
                <a:solidFill>
                  <a:schemeClr val="bg1"/>
                </a:solidFill>
              </a:defRPr>
            </a:lvl1pPr>
          </a:lstStyle>
          <a:p>
            <a:pPr rtl="0"/>
            <a:r>
              <a:rPr lang="de-DE"/>
              <a:t>Titelmasterformat durch Klicken bearbeiten</a:t>
            </a:r>
            <a:endParaRPr lang="de-DE" dirty="0"/>
          </a:p>
        </p:txBody>
      </p:sp>
      <p:sp>
        <p:nvSpPr>
          <p:cNvPr id="5" name="Textplatzhalter 4"/>
          <p:cNvSpPr>
            <a:spLocks noGrp="1"/>
          </p:cNvSpPr>
          <p:nvPr>
            <p:ph type="body" sz="quarter" idx="10" hasCustomPrompt="1"/>
          </p:nvPr>
        </p:nvSpPr>
        <p:spPr>
          <a:xfrm>
            <a:off x="835025" y="5257800"/>
            <a:ext cx="10515600" cy="914400"/>
          </a:xfrm>
        </p:spPr>
        <p:txBody>
          <a:bodyPr rtlCol="0">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rtl="0"/>
            <a:r>
              <a:rPr lang="de-DE"/>
              <a:t>Textmasterformate bearbeiten</a:t>
            </a:r>
            <a:endParaRPr lang="de-DE" dirty="0"/>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a:t>Titelmasterformat durch Klicken bearbeiten</a:t>
            </a:r>
            <a:endParaRPr lang="de-DE" dirty="0"/>
          </a:p>
        </p:txBody>
      </p:sp>
      <p:sp>
        <p:nvSpPr>
          <p:cNvPr id="3" name="Inhaltsplatzhalter 2"/>
          <p:cNvSpPr>
            <a:spLocks noGrp="1"/>
          </p:cNvSpPr>
          <p:nvPr>
            <p:ph sz="half" idx="1" hasCustomPrompt="1"/>
          </p:nvPr>
        </p:nvSpPr>
        <p:spPr>
          <a:xfrm>
            <a:off x="1524000" y="1714500"/>
            <a:ext cx="4495800" cy="4462272"/>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de-DE"/>
              <a:t>Textmasterformate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Inhaltsplatzhalter 3"/>
          <p:cNvSpPr>
            <a:spLocks noGrp="1"/>
          </p:cNvSpPr>
          <p:nvPr>
            <p:ph sz="half" idx="2" hasCustomPrompt="1"/>
          </p:nvPr>
        </p:nvSpPr>
        <p:spPr>
          <a:xfrm>
            <a:off x="6172200" y="1714500"/>
            <a:ext cx="4495800" cy="4462272"/>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de-DE"/>
              <a:t>Textmasterformate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6" name="Fußzeilenplatzhalter 5"/>
          <p:cNvSpPr>
            <a:spLocks noGrp="1"/>
          </p:cNvSpPr>
          <p:nvPr>
            <p:ph type="ftr" sz="quarter" idx="11"/>
          </p:nvPr>
        </p:nvSpPr>
        <p:spPr/>
        <p:txBody>
          <a:bodyPr rtlCol="0"/>
          <a:lstStyle/>
          <a:p>
            <a:pPr rtl="0"/>
            <a:r>
              <a:rPr lang="de-DE"/>
              <a:t>Fußzeile hinzufügen</a:t>
            </a:r>
            <a:endParaRPr lang="de-DE" dirty="0"/>
          </a:p>
        </p:txBody>
      </p:sp>
      <p:sp>
        <p:nvSpPr>
          <p:cNvPr id="5" name="Datumsplatzhalter 4"/>
          <p:cNvSpPr>
            <a:spLocks noGrp="1"/>
          </p:cNvSpPr>
          <p:nvPr>
            <p:ph type="dt" sz="half" idx="10"/>
          </p:nvPr>
        </p:nvSpPr>
        <p:spPr/>
        <p:txBody>
          <a:bodyPr rtlCol="0"/>
          <a:lstStyle/>
          <a:p>
            <a:pPr rtl="0"/>
            <a:fld id="{F3AD2B2A-001E-4204-A9F7-ADB62FDFB3C2}" type="datetime1">
              <a:rPr lang="de-DE" smtClean="0"/>
              <a:t>09.04.2020</a:t>
            </a:fld>
            <a:endParaRPr lang="de-DE" dirty="0"/>
          </a:p>
        </p:txBody>
      </p:sp>
      <p:sp>
        <p:nvSpPr>
          <p:cNvPr id="7" name="Foliennummernplatzhalter 6"/>
          <p:cNvSpPr>
            <a:spLocks noGrp="1"/>
          </p:cNvSpPr>
          <p:nvPr>
            <p:ph type="sldNum" sz="quarter" idx="12"/>
          </p:nvPr>
        </p:nvSpPr>
        <p:spPr/>
        <p:txBody>
          <a:bodyPr rtlCol="0"/>
          <a:lstStyle/>
          <a:p>
            <a:pPr rtl="0"/>
            <a:fld id="{E31375A4-56A4-47D6-9801-1991572033F7}" type="slidenum">
              <a:rPr lang="de-DE" smtClean="0"/>
              <a:t>‹Nr.›</a:t>
            </a:fld>
            <a:endParaRPr lang="de-DE"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a:t>Titelmasterformat durch Klicken bearbeiten</a:t>
            </a:r>
            <a:endParaRPr lang="de-DE" dirty="0"/>
          </a:p>
        </p:txBody>
      </p:sp>
      <p:sp>
        <p:nvSpPr>
          <p:cNvPr id="3" name="Textplatzhalter 2"/>
          <p:cNvSpPr>
            <a:spLocks noGrp="1"/>
          </p:cNvSpPr>
          <p:nvPr>
            <p:ph type="body" idx="1" hasCustomPrompt="1"/>
          </p:nvPr>
        </p:nvSpPr>
        <p:spPr>
          <a:xfrm>
            <a:off x="1527048" y="1733162"/>
            <a:ext cx="4498848" cy="685800"/>
          </a:xfrm>
        </p:spPr>
        <p:txBody>
          <a:bodyPr rtlCol="0"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a:t>Textmasterformate bearbeiten</a:t>
            </a:r>
            <a:endParaRPr lang="de-DE" dirty="0"/>
          </a:p>
        </p:txBody>
      </p:sp>
      <p:sp>
        <p:nvSpPr>
          <p:cNvPr id="4" name="Inhaltsplatzhalter 3"/>
          <p:cNvSpPr>
            <a:spLocks noGrp="1"/>
          </p:cNvSpPr>
          <p:nvPr>
            <p:ph sz="half" idx="2" hasCustomPrompt="1"/>
          </p:nvPr>
        </p:nvSpPr>
        <p:spPr>
          <a:xfrm>
            <a:off x="1527048" y="2481943"/>
            <a:ext cx="4498848" cy="3690257"/>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de-DE"/>
              <a:t>Textmasterformate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Textplatzhalter 4"/>
          <p:cNvSpPr>
            <a:spLocks noGrp="1"/>
          </p:cNvSpPr>
          <p:nvPr>
            <p:ph type="body" sz="quarter" idx="3" hasCustomPrompt="1"/>
          </p:nvPr>
        </p:nvSpPr>
        <p:spPr>
          <a:xfrm>
            <a:off x="6172200" y="1733162"/>
            <a:ext cx="4498848" cy="685800"/>
          </a:xfrm>
        </p:spPr>
        <p:txBody>
          <a:bodyPr rtlCol="0"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a:t>Textmasterformate bearbeiten</a:t>
            </a:r>
            <a:endParaRPr lang="de-DE" dirty="0"/>
          </a:p>
        </p:txBody>
      </p:sp>
      <p:sp>
        <p:nvSpPr>
          <p:cNvPr id="6" name="Inhaltsplatzhalter 5"/>
          <p:cNvSpPr>
            <a:spLocks noGrp="1"/>
          </p:cNvSpPr>
          <p:nvPr>
            <p:ph sz="quarter" idx="4" hasCustomPrompt="1"/>
          </p:nvPr>
        </p:nvSpPr>
        <p:spPr>
          <a:xfrm>
            <a:off x="6172200" y="2481943"/>
            <a:ext cx="4498848" cy="3690257"/>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de-DE"/>
              <a:t>Textmasterformate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8" name="Fußzeilenplatzhalter 7"/>
          <p:cNvSpPr>
            <a:spLocks noGrp="1"/>
          </p:cNvSpPr>
          <p:nvPr>
            <p:ph type="ftr" sz="quarter" idx="11"/>
          </p:nvPr>
        </p:nvSpPr>
        <p:spPr/>
        <p:txBody>
          <a:bodyPr rtlCol="0"/>
          <a:lstStyle/>
          <a:p>
            <a:pPr rtl="0"/>
            <a:r>
              <a:rPr lang="de-DE"/>
              <a:t>Fußzeile hinzufügen</a:t>
            </a:r>
            <a:endParaRPr lang="de-DE" dirty="0"/>
          </a:p>
        </p:txBody>
      </p:sp>
      <p:sp>
        <p:nvSpPr>
          <p:cNvPr id="7" name="Datumsplatzhalter 6"/>
          <p:cNvSpPr>
            <a:spLocks noGrp="1"/>
          </p:cNvSpPr>
          <p:nvPr>
            <p:ph type="dt" sz="half" idx="10"/>
          </p:nvPr>
        </p:nvSpPr>
        <p:spPr/>
        <p:txBody>
          <a:bodyPr rtlCol="0"/>
          <a:lstStyle/>
          <a:p>
            <a:pPr rtl="0"/>
            <a:fld id="{D0598511-F564-4313-9C85-1BB6BF3D8A32}" type="datetime1">
              <a:rPr lang="de-DE" smtClean="0"/>
              <a:t>09.04.2020</a:t>
            </a:fld>
            <a:endParaRPr lang="de-DE" dirty="0"/>
          </a:p>
        </p:txBody>
      </p:sp>
      <p:sp>
        <p:nvSpPr>
          <p:cNvPr id="9" name="Foliennummernplatzhalter 8"/>
          <p:cNvSpPr>
            <a:spLocks noGrp="1"/>
          </p:cNvSpPr>
          <p:nvPr>
            <p:ph type="sldNum" sz="quarter" idx="12"/>
          </p:nvPr>
        </p:nvSpPr>
        <p:spPr/>
        <p:txBody>
          <a:bodyPr rtlCol="0"/>
          <a:lstStyle/>
          <a:p>
            <a:pPr rtl="0"/>
            <a:fld id="{E31375A4-56A4-47D6-9801-1991572033F7}" type="slidenum">
              <a:rPr lang="de-DE" smtClean="0"/>
              <a:t>‹Nr.›</a:t>
            </a:fld>
            <a:endParaRPr lang="de-DE"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a:t>Titelmasterformat durch Klicken bearbeiten</a:t>
            </a:r>
            <a:endParaRPr lang="de-DE" dirty="0"/>
          </a:p>
        </p:txBody>
      </p:sp>
      <p:sp>
        <p:nvSpPr>
          <p:cNvPr id="4" name="Fußzeilenplatzhalter 3"/>
          <p:cNvSpPr>
            <a:spLocks noGrp="1"/>
          </p:cNvSpPr>
          <p:nvPr>
            <p:ph type="ftr" sz="quarter" idx="11"/>
          </p:nvPr>
        </p:nvSpPr>
        <p:spPr/>
        <p:txBody>
          <a:bodyPr rtlCol="0"/>
          <a:lstStyle/>
          <a:p>
            <a:pPr rtl="0"/>
            <a:r>
              <a:rPr lang="de-DE"/>
              <a:t>Fußzeile hinzufügen</a:t>
            </a:r>
            <a:endParaRPr lang="de-DE" dirty="0"/>
          </a:p>
        </p:txBody>
      </p:sp>
      <p:sp>
        <p:nvSpPr>
          <p:cNvPr id="3" name="Datumsplatzhalter 2"/>
          <p:cNvSpPr>
            <a:spLocks noGrp="1"/>
          </p:cNvSpPr>
          <p:nvPr>
            <p:ph type="dt" sz="half" idx="10"/>
          </p:nvPr>
        </p:nvSpPr>
        <p:spPr/>
        <p:txBody>
          <a:bodyPr rtlCol="0"/>
          <a:lstStyle/>
          <a:p>
            <a:pPr rtl="0"/>
            <a:fld id="{2E8B8011-CBA9-4FB0-934D-C2F23F0053DB}" type="datetime1">
              <a:rPr lang="de-DE" smtClean="0"/>
              <a:t>09.04.2020</a:t>
            </a:fld>
            <a:endParaRPr lang="de-DE" dirty="0"/>
          </a:p>
        </p:txBody>
      </p:sp>
      <p:sp>
        <p:nvSpPr>
          <p:cNvPr id="5" name="Foliennummernplatzhalter 4"/>
          <p:cNvSpPr>
            <a:spLocks noGrp="1"/>
          </p:cNvSpPr>
          <p:nvPr>
            <p:ph type="sldNum" sz="quarter" idx="12"/>
          </p:nvPr>
        </p:nvSpPr>
        <p:spPr/>
        <p:txBody>
          <a:bodyPr rtlCol="0"/>
          <a:lstStyle/>
          <a:p>
            <a:pPr rtl="0"/>
            <a:fld id="{E31375A4-56A4-47D6-9801-1991572033F7}" type="slidenum">
              <a:rPr lang="de-DE" smtClean="0"/>
              <a:t>‹Nr.›</a:t>
            </a:fld>
            <a:endParaRPr lang="de-DE"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151812" y="1672934"/>
            <a:ext cx="3506788" cy="2880360"/>
          </a:xfrm>
        </p:spPr>
        <p:txBody>
          <a:bodyPr rtlCol="0" anchor="b">
            <a:normAutofit/>
          </a:bodyPr>
          <a:lstStyle>
            <a:lvl1pPr>
              <a:defRPr sz="2900"/>
            </a:lvl1pPr>
          </a:lstStyle>
          <a:p>
            <a:pPr rtl="0"/>
            <a:r>
              <a:rPr lang="de-DE" dirty="0"/>
              <a:t>Titelmasterformat durch Klicken bearbeiten</a:t>
            </a:r>
          </a:p>
        </p:txBody>
      </p:sp>
      <p:sp>
        <p:nvSpPr>
          <p:cNvPr id="3" name="Inhaltsplatzhalter 2"/>
          <p:cNvSpPr>
            <a:spLocks noGrp="1"/>
          </p:cNvSpPr>
          <p:nvPr>
            <p:ph idx="1" hasCustomPrompt="1"/>
          </p:nvPr>
        </p:nvSpPr>
        <p:spPr>
          <a:xfrm>
            <a:off x="530352" y="457200"/>
            <a:ext cx="7242111" cy="5715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de-DE"/>
              <a:t>Textmasterformate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Textplatzhalter 3"/>
          <p:cNvSpPr>
            <a:spLocks noGrp="1"/>
          </p:cNvSpPr>
          <p:nvPr>
            <p:ph type="body" sz="half" idx="2" hasCustomPrompt="1"/>
          </p:nvPr>
        </p:nvSpPr>
        <p:spPr>
          <a:xfrm>
            <a:off x="8151812" y="4590288"/>
            <a:ext cx="3514564" cy="1581912"/>
          </a:xfrm>
        </p:spPr>
        <p:txBody>
          <a:bodyPr rtlCol="0"/>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a:t>Textmasterformate bearbeiten</a:t>
            </a:r>
            <a:endParaRPr lang="de-DE" dirty="0"/>
          </a:p>
        </p:txBody>
      </p:sp>
      <p:sp>
        <p:nvSpPr>
          <p:cNvPr id="6" name="Fußzeilenplatzhalter 5"/>
          <p:cNvSpPr>
            <a:spLocks noGrp="1"/>
          </p:cNvSpPr>
          <p:nvPr>
            <p:ph type="ftr" sz="quarter" idx="11"/>
          </p:nvPr>
        </p:nvSpPr>
        <p:spPr/>
        <p:txBody>
          <a:bodyPr rtlCol="0"/>
          <a:lstStyle/>
          <a:p>
            <a:pPr rtl="0"/>
            <a:r>
              <a:rPr lang="de-DE"/>
              <a:t>Fußzeile hinzufügen</a:t>
            </a:r>
            <a:endParaRPr lang="de-DE" dirty="0"/>
          </a:p>
        </p:txBody>
      </p:sp>
      <p:sp>
        <p:nvSpPr>
          <p:cNvPr id="5" name="Datumsplatzhalter 4"/>
          <p:cNvSpPr>
            <a:spLocks noGrp="1"/>
          </p:cNvSpPr>
          <p:nvPr>
            <p:ph type="dt" sz="half" idx="10"/>
          </p:nvPr>
        </p:nvSpPr>
        <p:spPr/>
        <p:txBody>
          <a:bodyPr rtlCol="0"/>
          <a:lstStyle/>
          <a:p>
            <a:pPr rtl="0"/>
            <a:fld id="{62C0A95F-FFB2-4410-A448-2C54BE7723F4}" type="datetime1">
              <a:rPr lang="de-DE" smtClean="0"/>
              <a:t>09.04.2020</a:t>
            </a:fld>
            <a:endParaRPr lang="de-DE" dirty="0"/>
          </a:p>
        </p:txBody>
      </p:sp>
      <p:sp>
        <p:nvSpPr>
          <p:cNvPr id="7" name="Foliennummernplatzhalter 6"/>
          <p:cNvSpPr>
            <a:spLocks noGrp="1"/>
          </p:cNvSpPr>
          <p:nvPr>
            <p:ph type="sldNum" sz="quarter" idx="12"/>
          </p:nvPr>
        </p:nvSpPr>
        <p:spPr/>
        <p:txBody>
          <a:bodyPr rtlCol="0"/>
          <a:lstStyle/>
          <a:p>
            <a:pPr rtl="0"/>
            <a:fld id="{E31375A4-56A4-47D6-9801-1991572033F7}" type="slidenum">
              <a:rPr lang="de-DE" smtClean="0"/>
              <a:t>‹Nr.›</a:t>
            </a:fld>
            <a:endParaRPr lang="de-DE"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pPr rtl="0"/>
            <a:r>
              <a:rPr lang="de-DE" dirty="0"/>
              <a:t>Titelmasterformat durch Klicken bearbeiten</a:t>
            </a:r>
          </a:p>
        </p:txBody>
      </p:sp>
      <p:sp>
        <p:nvSpPr>
          <p:cNvPr id="3" name="Textplatzhalt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rtl="0"/>
            <a:r>
              <a:rPr lang="de-DE"/>
              <a:t>Textmasterformate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7" name="Rechteck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5" name="Fußzeilenplatzhalt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1100">
                <a:solidFill>
                  <a:schemeClr val="bg1"/>
                </a:solidFill>
              </a:defRPr>
            </a:lvl1pPr>
          </a:lstStyle>
          <a:p>
            <a:pPr rtl="0"/>
            <a:r>
              <a:rPr lang="de-DE"/>
              <a:t>Fußzeile hinzufügen</a:t>
            </a:r>
            <a:endParaRPr lang="de-DE" dirty="0"/>
          </a:p>
        </p:txBody>
      </p:sp>
      <p:sp>
        <p:nvSpPr>
          <p:cNvPr id="4" name="Datumsplatzhalt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1100">
                <a:solidFill>
                  <a:schemeClr val="bg1"/>
                </a:solidFill>
              </a:defRPr>
            </a:lvl1pPr>
          </a:lstStyle>
          <a:p>
            <a:pPr rtl="0"/>
            <a:fld id="{8C96ADC6-BDC4-42FB-97FB-DA73ECD9CEE8}" type="datetime1">
              <a:rPr lang="de-DE" smtClean="0"/>
              <a:t>09.04.2020</a:t>
            </a:fld>
            <a:endParaRPr lang="de-DE" dirty="0"/>
          </a:p>
        </p:txBody>
      </p:sp>
      <p:sp>
        <p:nvSpPr>
          <p:cNvPr id="6" name="Foliennummernplatzhalt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1100">
                <a:solidFill>
                  <a:schemeClr val="bg1"/>
                </a:solidFill>
              </a:defRPr>
            </a:lvl1pPr>
          </a:lstStyle>
          <a:p>
            <a:pPr rtl="0"/>
            <a:fld id="{E31375A4-56A4-47D6-9801-1991572033F7}" type="slidenum">
              <a:rPr lang="de-DE" smtClean="0"/>
              <a:pPr/>
              <a:t>‹Nr.›</a:t>
            </a:fld>
            <a:endParaRPr lang="de-DE"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de-DE" dirty="0"/>
              <a:t>Unser Körper</a:t>
            </a:r>
          </a:p>
        </p:txBody>
      </p:sp>
      <p:pic>
        <p:nvPicPr>
          <p:cNvPr id="7" name="Bildplatzhalter 6" descr="Zwei Männer beim Krafttraining"/>
          <p:cNvPicPr>
            <a:picLocks noGrp="1" noChangeAspect="1"/>
          </p:cNvPicPr>
          <p:nvPr>
            <p:ph type="pic" idx="10"/>
          </p:nvPr>
        </p:nvPicPr>
        <p:blipFill rotWithShape="1">
          <a:blip r:embed="rId3" cstate="print">
            <a:extLst>
              <a:ext uri="{28A0092B-C50C-407E-A947-70E740481C1C}">
                <a14:useLocalDpi xmlns:a14="http://schemas.microsoft.com/office/drawing/2010/main" val="0"/>
              </a:ext>
            </a:extLst>
          </a:blip>
          <a:srcRect/>
          <a:stretch/>
        </p:blipFill>
        <p:spPr/>
      </p:pic>
      <p:pic>
        <p:nvPicPr>
          <p:cNvPr id="8" name="Bildplatzhalter 7" descr="Nahaufnahme eines Granny Smith-Apfels und eines Maßbands"/>
          <p:cNvPicPr>
            <a:picLocks noGrp="1" noChangeAspect="1"/>
          </p:cNvPicPr>
          <p:nvPr>
            <p:ph type="pic" idx="11"/>
          </p:nvPr>
        </p:nvPicPr>
        <p:blipFill rotWithShape="1">
          <a:blip r:embed="rId4" cstate="print">
            <a:extLst>
              <a:ext uri="{28A0092B-C50C-407E-A947-70E740481C1C}">
                <a14:useLocalDpi xmlns:a14="http://schemas.microsoft.com/office/drawing/2010/main" val="0"/>
              </a:ext>
            </a:extLst>
          </a:blip>
          <a:srcRect t="19" b="19"/>
          <a:stretch/>
        </p:blipFill>
        <p:spPr/>
      </p:pic>
      <p:pic>
        <p:nvPicPr>
          <p:cNvPr id="9" name="Bildplatzhalter 8" descr="Läuferin und Läufer beim Training in der Halle"/>
          <p:cNvPicPr>
            <a:picLocks noGrp="1" noChangeAspect="1"/>
          </p:cNvPicPr>
          <p:nvPr>
            <p:ph type="pic" idx="12"/>
          </p:nvPr>
        </p:nvPicPr>
        <p:blipFill rotWithShape="1">
          <a:blip r:embed="rId5" cstate="print">
            <a:extLst>
              <a:ext uri="{28A0092B-C50C-407E-A947-70E740481C1C}">
                <a14:useLocalDpi xmlns:a14="http://schemas.microsoft.com/office/drawing/2010/main" val="0"/>
              </a:ext>
            </a:extLst>
          </a:blip>
          <a:srcRect t="39" b="39"/>
          <a:stretch/>
        </p:blipFill>
        <p:spPr/>
      </p:pic>
      <p:sp>
        <p:nvSpPr>
          <p:cNvPr id="3" name="Untertitel 2"/>
          <p:cNvSpPr>
            <a:spLocks noGrp="1"/>
          </p:cNvSpPr>
          <p:nvPr>
            <p:ph type="subTitle" idx="1"/>
          </p:nvPr>
        </p:nvSpPr>
        <p:spPr/>
        <p:txBody>
          <a:bodyPr rtlCol="0"/>
          <a:lstStyle/>
          <a:p>
            <a:pPr rtl="0"/>
            <a:r>
              <a:rPr lang="de-DE" dirty="0"/>
              <a:t>Alexander </a:t>
            </a:r>
            <a:r>
              <a:rPr lang="de-DE" dirty="0" err="1"/>
              <a:t>sieber</a:t>
            </a:r>
            <a:endParaRPr lang="de-DE" dirty="0"/>
          </a:p>
        </p:txBody>
      </p:sp>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DF64F48B-954F-441D-BF7E-0CBFCD529C86}"/>
              </a:ext>
            </a:extLst>
          </p:cNvPr>
          <p:cNvPicPr>
            <a:picLocks noChangeAspect="1"/>
          </p:cNvPicPr>
          <p:nvPr/>
        </p:nvPicPr>
        <p:blipFill>
          <a:blip r:embed="rId2"/>
          <a:stretch>
            <a:fillRect/>
          </a:stretch>
        </p:blipFill>
        <p:spPr>
          <a:xfrm>
            <a:off x="7265689" y="906842"/>
            <a:ext cx="3969951" cy="4401967"/>
          </a:xfrm>
          <a:prstGeom prst="rect">
            <a:avLst/>
          </a:prstGeom>
        </p:spPr>
      </p:pic>
      <p:sp>
        <p:nvSpPr>
          <p:cNvPr id="3" name="Titel 6">
            <a:extLst>
              <a:ext uri="{FF2B5EF4-FFF2-40B4-BE49-F238E27FC236}">
                <a16:creationId xmlns:a16="http://schemas.microsoft.com/office/drawing/2014/main" id="{27067D01-F9E6-4BF1-AC74-52C78AD532F9}"/>
              </a:ext>
            </a:extLst>
          </p:cNvPr>
          <p:cNvSpPr txBox="1">
            <a:spLocks/>
          </p:cNvSpPr>
          <p:nvPr/>
        </p:nvSpPr>
        <p:spPr>
          <a:xfrm>
            <a:off x="1105845" y="1152446"/>
            <a:ext cx="9144000" cy="1143000"/>
          </a:xfrm>
          <a:prstGeom prst="rect">
            <a:avLst/>
          </a:prstGeom>
        </p:spPr>
        <p:txBody>
          <a:bodyPr rtlCol="0"/>
          <a:lst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a:lstStyle>
          <a:p>
            <a:r>
              <a:rPr lang="de-DE" dirty="0"/>
              <a:t>Magen</a:t>
            </a:r>
          </a:p>
        </p:txBody>
      </p:sp>
      <p:sp>
        <p:nvSpPr>
          <p:cNvPr id="4" name="Rechteck 3">
            <a:extLst>
              <a:ext uri="{FF2B5EF4-FFF2-40B4-BE49-F238E27FC236}">
                <a16:creationId xmlns:a16="http://schemas.microsoft.com/office/drawing/2014/main" id="{42A4B75A-2354-4B4A-B957-F49F332BBCE7}"/>
              </a:ext>
            </a:extLst>
          </p:cNvPr>
          <p:cNvSpPr/>
          <p:nvPr/>
        </p:nvSpPr>
        <p:spPr>
          <a:xfrm>
            <a:off x="1105845" y="2105286"/>
            <a:ext cx="6096000" cy="3139321"/>
          </a:xfrm>
          <a:prstGeom prst="rect">
            <a:avLst/>
          </a:prstGeom>
        </p:spPr>
        <p:txBody>
          <a:bodyPr>
            <a:spAutoFit/>
          </a:bodyPr>
          <a:lstStyle/>
          <a:p>
            <a:r>
              <a:rPr lang="de-DE" dirty="0">
                <a:solidFill>
                  <a:srgbClr val="000000"/>
                </a:solidFill>
                <a:latin typeface="Andika Basic"/>
              </a:rPr>
              <a:t>Über die Speiseröhre wandert die Nahrung in den Magen. Im Magen werden Lebensmittel durch die Magensäure zersetzt. </a:t>
            </a:r>
          </a:p>
          <a:p>
            <a:endParaRPr lang="de-DE" dirty="0">
              <a:solidFill>
                <a:srgbClr val="000000"/>
              </a:solidFill>
              <a:latin typeface="Andika Basic"/>
            </a:endParaRPr>
          </a:p>
          <a:p>
            <a:r>
              <a:rPr lang="de-DE" dirty="0">
                <a:solidFill>
                  <a:srgbClr val="000000"/>
                </a:solidFill>
                <a:latin typeface="Andika Basic"/>
              </a:rPr>
              <a:t>Da der Magen zum größten Teil aus Muskeln besteht, kann er durch Bewegung den Nahrungsbrei in den Darm transportieren. </a:t>
            </a:r>
          </a:p>
          <a:p>
            <a:endParaRPr lang="de-DE" dirty="0">
              <a:solidFill>
                <a:srgbClr val="000000"/>
              </a:solidFill>
              <a:latin typeface="Andika Basic"/>
            </a:endParaRPr>
          </a:p>
          <a:p>
            <a:r>
              <a:rPr lang="de-DE" dirty="0">
                <a:solidFill>
                  <a:srgbClr val="000000"/>
                </a:solidFill>
                <a:latin typeface="Andika Basic"/>
              </a:rPr>
              <a:t>Das Magenknurren kommt daher, dass der fleißige Magen auch dann arbeitet, wenn er leer ist. </a:t>
            </a:r>
          </a:p>
          <a:p>
            <a:r>
              <a:rPr lang="de-DE" dirty="0">
                <a:solidFill>
                  <a:srgbClr val="000000"/>
                </a:solidFill>
                <a:latin typeface="Andika Basic"/>
              </a:rPr>
              <a:t>Er transportiert dann Luft in den Darm, wo das Knurren herkommt. </a:t>
            </a:r>
            <a:endParaRPr lang="de-AT" dirty="0"/>
          </a:p>
        </p:txBody>
      </p:sp>
    </p:spTree>
    <p:extLst>
      <p:ext uri="{BB962C8B-B14F-4D97-AF65-F5344CB8AC3E}">
        <p14:creationId xmlns:p14="http://schemas.microsoft.com/office/powerpoint/2010/main" val="279954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6">
            <a:extLst>
              <a:ext uri="{FF2B5EF4-FFF2-40B4-BE49-F238E27FC236}">
                <a16:creationId xmlns:a16="http://schemas.microsoft.com/office/drawing/2014/main" id="{27067D01-F9E6-4BF1-AC74-52C78AD532F9}"/>
              </a:ext>
            </a:extLst>
          </p:cNvPr>
          <p:cNvSpPr txBox="1">
            <a:spLocks/>
          </p:cNvSpPr>
          <p:nvPr/>
        </p:nvSpPr>
        <p:spPr>
          <a:xfrm>
            <a:off x="947147" y="1152446"/>
            <a:ext cx="9144000" cy="1143000"/>
          </a:xfrm>
          <a:prstGeom prst="rect">
            <a:avLst/>
          </a:prstGeom>
        </p:spPr>
        <p:txBody>
          <a:bodyPr rtlCol="0"/>
          <a:lst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a:lstStyle>
          <a:p>
            <a:r>
              <a:rPr lang="de-DE" dirty="0"/>
              <a:t>Leber</a:t>
            </a:r>
          </a:p>
        </p:txBody>
      </p:sp>
      <p:pic>
        <p:nvPicPr>
          <p:cNvPr id="5" name="Grafik 4">
            <a:extLst>
              <a:ext uri="{FF2B5EF4-FFF2-40B4-BE49-F238E27FC236}">
                <a16:creationId xmlns:a16="http://schemas.microsoft.com/office/drawing/2014/main" id="{5F8062BF-5175-47DD-BB4E-9E740DE722D0}"/>
              </a:ext>
            </a:extLst>
          </p:cNvPr>
          <p:cNvPicPr>
            <a:picLocks noChangeAspect="1"/>
          </p:cNvPicPr>
          <p:nvPr/>
        </p:nvPicPr>
        <p:blipFill>
          <a:blip r:embed="rId2"/>
          <a:stretch>
            <a:fillRect/>
          </a:stretch>
        </p:blipFill>
        <p:spPr>
          <a:xfrm>
            <a:off x="7601004" y="1723946"/>
            <a:ext cx="4355765" cy="3322185"/>
          </a:xfrm>
          <a:prstGeom prst="rect">
            <a:avLst/>
          </a:prstGeom>
        </p:spPr>
      </p:pic>
      <p:sp>
        <p:nvSpPr>
          <p:cNvPr id="6" name="Rechteck 5">
            <a:extLst>
              <a:ext uri="{FF2B5EF4-FFF2-40B4-BE49-F238E27FC236}">
                <a16:creationId xmlns:a16="http://schemas.microsoft.com/office/drawing/2014/main" id="{324D0BEC-2222-4120-9479-71CA1A56FE85}"/>
              </a:ext>
            </a:extLst>
          </p:cNvPr>
          <p:cNvSpPr/>
          <p:nvPr/>
        </p:nvSpPr>
        <p:spPr>
          <a:xfrm>
            <a:off x="947147" y="2123154"/>
            <a:ext cx="6096000" cy="2800767"/>
          </a:xfrm>
          <a:prstGeom prst="rect">
            <a:avLst/>
          </a:prstGeom>
        </p:spPr>
        <p:txBody>
          <a:bodyPr>
            <a:spAutoFit/>
          </a:bodyPr>
          <a:lstStyle/>
          <a:p>
            <a:r>
              <a:rPr lang="de-DE" dirty="0">
                <a:solidFill>
                  <a:srgbClr val="000000"/>
                </a:solidFill>
                <a:latin typeface="Andika Basic"/>
              </a:rPr>
              <a:t>Die Leber ist die Entgiftungszentral des Körpers. </a:t>
            </a:r>
          </a:p>
          <a:p>
            <a:r>
              <a:rPr lang="de-DE" dirty="0">
                <a:solidFill>
                  <a:srgbClr val="000000"/>
                </a:solidFill>
                <a:latin typeface="Andika Basic"/>
              </a:rPr>
              <a:t>Hier wird das Blut gereinigt. </a:t>
            </a:r>
          </a:p>
          <a:p>
            <a:r>
              <a:rPr lang="de-DE" dirty="0">
                <a:solidFill>
                  <a:srgbClr val="000000"/>
                </a:solidFill>
                <a:latin typeface="Andika Basic"/>
              </a:rPr>
              <a:t>Die Leber ist das schwerste innere Organ des Körpers. </a:t>
            </a:r>
          </a:p>
          <a:p>
            <a:r>
              <a:rPr lang="de-DE" dirty="0">
                <a:solidFill>
                  <a:srgbClr val="000000"/>
                </a:solidFill>
                <a:latin typeface="Andika Basic"/>
              </a:rPr>
              <a:t>Sie wiegt </a:t>
            </a:r>
            <a:r>
              <a:rPr lang="de-DE" dirty="0">
                <a:solidFill>
                  <a:srgbClr val="000000"/>
                </a:solidFill>
                <a:latin typeface="BruchSchrift"/>
              </a:rPr>
              <a:t>1,5</a:t>
            </a:r>
            <a:r>
              <a:rPr lang="de-DE" sz="3200" dirty="0">
                <a:solidFill>
                  <a:srgbClr val="000000"/>
                </a:solidFill>
                <a:latin typeface="BruchSchrift"/>
              </a:rPr>
              <a:t> </a:t>
            </a:r>
            <a:r>
              <a:rPr lang="de-DE" dirty="0">
                <a:solidFill>
                  <a:srgbClr val="000000"/>
                </a:solidFill>
                <a:latin typeface="Andika Basic"/>
              </a:rPr>
              <a:t>Kilogramm. </a:t>
            </a:r>
          </a:p>
          <a:p>
            <a:r>
              <a:rPr lang="de-DE" dirty="0">
                <a:solidFill>
                  <a:srgbClr val="000000"/>
                </a:solidFill>
                <a:latin typeface="Andika Basic"/>
              </a:rPr>
              <a:t>Sie liegt geschützt unter dem letzten Rippenbogen über dem Zwerchfell. </a:t>
            </a:r>
          </a:p>
          <a:p>
            <a:endParaRPr lang="de-DE" dirty="0">
              <a:solidFill>
                <a:srgbClr val="000000"/>
              </a:solidFill>
              <a:latin typeface="Andika Basic"/>
            </a:endParaRPr>
          </a:p>
          <a:p>
            <a:r>
              <a:rPr lang="de-DE" dirty="0">
                <a:solidFill>
                  <a:srgbClr val="000000"/>
                </a:solidFill>
                <a:latin typeface="Andika Basic"/>
              </a:rPr>
              <a:t>Im inneren der Leber sind keine Nerven, darum spürt man keine Schmerzen wenn die Leber erkrankt ist. </a:t>
            </a:r>
            <a:endParaRPr lang="de-AT" dirty="0"/>
          </a:p>
        </p:txBody>
      </p:sp>
    </p:spTree>
    <p:extLst>
      <p:ext uri="{BB962C8B-B14F-4D97-AF65-F5344CB8AC3E}">
        <p14:creationId xmlns:p14="http://schemas.microsoft.com/office/powerpoint/2010/main" val="269474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6">
            <a:extLst>
              <a:ext uri="{FF2B5EF4-FFF2-40B4-BE49-F238E27FC236}">
                <a16:creationId xmlns:a16="http://schemas.microsoft.com/office/drawing/2014/main" id="{27067D01-F9E6-4BF1-AC74-52C78AD532F9}"/>
              </a:ext>
            </a:extLst>
          </p:cNvPr>
          <p:cNvSpPr txBox="1">
            <a:spLocks/>
          </p:cNvSpPr>
          <p:nvPr/>
        </p:nvSpPr>
        <p:spPr>
          <a:xfrm>
            <a:off x="762685" y="1153579"/>
            <a:ext cx="9144000" cy="1143000"/>
          </a:xfrm>
          <a:prstGeom prst="rect">
            <a:avLst/>
          </a:prstGeom>
        </p:spPr>
        <p:txBody>
          <a:bodyPr rtlCol="0"/>
          <a:lst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a:lstStyle>
          <a:p>
            <a:r>
              <a:rPr lang="de-DE" dirty="0"/>
              <a:t>Darm</a:t>
            </a:r>
          </a:p>
        </p:txBody>
      </p:sp>
      <p:pic>
        <p:nvPicPr>
          <p:cNvPr id="5" name="Grafik 4">
            <a:extLst>
              <a:ext uri="{FF2B5EF4-FFF2-40B4-BE49-F238E27FC236}">
                <a16:creationId xmlns:a16="http://schemas.microsoft.com/office/drawing/2014/main" id="{497B967D-CC3B-4C76-939D-E33474B06BAA}"/>
              </a:ext>
            </a:extLst>
          </p:cNvPr>
          <p:cNvPicPr>
            <a:picLocks noChangeAspect="1"/>
          </p:cNvPicPr>
          <p:nvPr/>
        </p:nvPicPr>
        <p:blipFill>
          <a:blip r:embed="rId2"/>
          <a:stretch>
            <a:fillRect/>
          </a:stretch>
        </p:blipFill>
        <p:spPr>
          <a:xfrm>
            <a:off x="7246036" y="1153579"/>
            <a:ext cx="4376668" cy="4371582"/>
          </a:xfrm>
          <a:prstGeom prst="rect">
            <a:avLst/>
          </a:prstGeom>
        </p:spPr>
      </p:pic>
      <p:sp>
        <p:nvSpPr>
          <p:cNvPr id="6" name="Rechteck 5">
            <a:extLst>
              <a:ext uri="{FF2B5EF4-FFF2-40B4-BE49-F238E27FC236}">
                <a16:creationId xmlns:a16="http://schemas.microsoft.com/office/drawing/2014/main" id="{FE564C3E-3708-4202-9A69-37E452351A06}"/>
              </a:ext>
            </a:extLst>
          </p:cNvPr>
          <p:cNvSpPr/>
          <p:nvPr/>
        </p:nvSpPr>
        <p:spPr>
          <a:xfrm>
            <a:off x="762685" y="2020373"/>
            <a:ext cx="6096000" cy="3416320"/>
          </a:xfrm>
          <a:prstGeom prst="rect">
            <a:avLst/>
          </a:prstGeom>
        </p:spPr>
        <p:txBody>
          <a:bodyPr>
            <a:spAutoFit/>
          </a:bodyPr>
          <a:lstStyle/>
          <a:p>
            <a:r>
              <a:rPr lang="de-DE" dirty="0">
                <a:solidFill>
                  <a:srgbClr val="000000"/>
                </a:solidFill>
                <a:latin typeface="Andika Basic"/>
              </a:rPr>
              <a:t>Aus dem Magen kommt der Nahrungsbrei in den Darm.</a:t>
            </a:r>
          </a:p>
          <a:p>
            <a:r>
              <a:rPr lang="de-DE" dirty="0">
                <a:solidFill>
                  <a:srgbClr val="000000"/>
                </a:solidFill>
                <a:latin typeface="Andika Basic"/>
              </a:rPr>
              <a:t>Zuerst in den Dünndarm, wo die Nährstoffe über die Dünndarmwand aufgenommen und an das Blut abgegeben werden. </a:t>
            </a:r>
          </a:p>
          <a:p>
            <a:endParaRPr lang="de-DE" dirty="0">
              <a:solidFill>
                <a:srgbClr val="000000"/>
              </a:solidFill>
              <a:latin typeface="Andika Basic"/>
            </a:endParaRPr>
          </a:p>
          <a:p>
            <a:r>
              <a:rPr lang="de-DE" dirty="0">
                <a:solidFill>
                  <a:srgbClr val="000000"/>
                </a:solidFill>
                <a:latin typeface="Andika Basic"/>
              </a:rPr>
              <a:t>Was übrig bleibt und vom Körper nicht gebraucht wird, geht weiter in den Dickdarm. </a:t>
            </a:r>
          </a:p>
          <a:p>
            <a:endParaRPr lang="de-DE" dirty="0">
              <a:solidFill>
                <a:srgbClr val="000000"/>
              </a:solidFill>
              <a:latin typeface="Andika Basic"/>
            </a:endParaRPr>
          </a:p>
          <a:p>
            <a:r>
              <a:rPr lang="de-DE" dirty="0">
                <a:solidFill>
                  <a:srgbClr val="000000"/>
                </a:solidFill>
                <a:latin typeface="Andika Basic"/>
              </a:rPr>
              <a:t>Dort werden noch Mineralien und Wasser herausgefiltert und an das Blut abgegeben. </a:t>
            </a:r>
          </a:p>
          <a:p>
            <a:endParaRPr lang="de-DE" dirty="0">
              <a:solidFill>
                <a:srgbClr val="000000"/>
              </a:solidFill>
              <a:latin typeface="Andika Basic"/>
            </a:endParaRPr>
          </a:p>
          <a:p>
            <a:r>
              <a:rPr lang="de-DE" dirty="0">
                <a:solidFill>
                  <a:srgbClr val="000000"/>
                </a:solidFill>
                <a:latin typeface="Andika Basic"/>
              </a:rPr>
              <a:t>Der Rest wird ausgeschieden. </a:t>
            </a:r>
            <a:endParaRPr lang="de-AT" dirty="0"/>
          </a:p>
        </p:txBody>
      </p:sp>
    </p:spTree>
    <p:extLst>
      <p:ext uri="{BB962C8B-B14F-4D97-AF65-F5344CB8AC3E}">
        <p14:creationId xmlns:p14="http://schemas.microsoft.com/office/powerpoint/2010/main" val="418157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6">
            <a:extLst>
              <a:ext uri="{FF2B5EF4-FFF2-40B4-BE49-F238E27FC236}">
                <a16:creationId xmlns:a16="http://schemas.microsoft.com/office/drawing/2014/main" id="{27067D01-F9E6-4BF1-AC74-52C78AD532F9}"/>
              </a:ext>
            </a:extLst>
          </p:cNvPr>
          <p:cNvSpPr txBox="1">
            <a:spLocks/>
          </p:cNvSpPr>
          <p:nvPr/>
        </p:nvSpPr>
        <p:spPr>
          <a:xfrm>
            <a:off x="794576" y="1023976"/>
            <a:ext cx="9144000" cy="1143000"/>
          </a:xfrm>
          <a:prstGeom prst="rect">
            <a:avLst/>
          </a:prstGeom>
        </p:spPr>
        <p:txBody>
          <a:bodyPr rtlCol="0"/>
          <a:lst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a:lstStyle>
          <a:p>
            <a:r>
              <a:rPr lang="de-DE" dirty="0"/>
              <a:t>Nieren und Blase</a:t>
            </a:r>
          </a:p>
        </p:txBody>
      </p:sp>
      <p:pic>
        <p:nvPicPr>
          <p:cNvPr id="2" name="Grafik 1">
            <a:extLst>
              <a:ext uri="{FF2B5EF4-FFF2-40B4-BE49-F238E27FC236}">
                <a16:creationId xmlns:a16="http://schemas.microsoft.com/office/drawing/2014/main" id="{FA2A261D-7C27-4547-ABE1-2E2BA499A257}"/>
              </a:ext>
            </a:extLst>
          </p:cNvPr>
          <p:cNvPicPr>
            <a:picLocks noChangeAspect="1"/>
          </p:cNvPicPr>
          <p:nvPr/>
        </p:nvPicPr>
        <p:blipFill>
          <a:blip r:embed="rId2"/>
          <a:stretch>
            <a:fillRect/>
          </a:stretch>
        </p:blipFill>
        <p:spPr>
          <a:xfrm>
            <a:off x="8447838" y="589446"/>
            <a:ext cx="2981477" cy="5301253"/>
          </a:xfrm>
          <a:prstGeom prst="rect">
            <a:avLst/>
          </a:prstGeom>
        </p:spPr>
      </p:pic>
      <p:sp>
        <p:nvSpPr>
          <p:cNvPr id="4" name="Rechteck 3">
            <a:extLst>
              <a:ext uri="{FF2B5EF4-FFF2-40B4-BE49-F238E27FC236}">
                <a16:creationId xmlns:a16="http://schemas.microsoft.com/office/drawing/2014/main" id="{5AE9711E-1BFF-40D8-8E37-45F442A1699F}"/>
              </a:ext>
            </a:extLst>
          </p:cNvPr>
          <p:cNvSpPr/>
          <p:nvPr/>
        </p:nvSpPr>
        <p:spPr>
          <a:xfrm>
            <a:off x="875499" y="2055132"/>
            <a:ext cx="6096000" cy="3200876"/>
          </a:xfrm>
          <a:prstGeom prst="rect">
            <a:avLst/>
          </a:prstGeom>
        </p:spPr>
        <p:txBody>
          <a:bodyPr>
            <a:spAutoFit/>
          </a:bodyPr>
          <a:lstStyle/>
          <a:p>
            <a:r>
              <a:rPr lang="de-DE" dirty="0">
                <a:solidFill>
                  <a:srgbClr val="000000"/>
                </a:solidFill>
                <a:latin typeface="Andika Basic"/>
              </a:rPr>
              <a:t>Die Nieren sehen aus wie zwei dicke Bohnen und sind jeweils so groß wie eine Faust. </a:t>
            </a:r>
          </a:p>
          <a:p>
            <a:endParaRPr lang="de-DE" dirty="0">
              <a:solidFill>
                <a:srgbClr val="000000"/>
              </a:solidFill>
              <a:latin typeface="Andika Basic"/>
            </a:endParaRPr>
          </a:p>
          <a:p>
            <a:r>
              <a:rPr lang="de-DE" dirty="0">
                <a:solidFill>
                  <a:srgbClr val="000000"/>
                </a:solidFill>
                <a:latin typeface="Andika Basic"/>
              </a:rPr>
              <a:t>Sie sind lebenswichtig und dienen als Waschmaschine für das Blut. </a:t>
            </a:r>
          </a:p>
          <a:p>
            <a:r>
              <a:rPr lang="de-DE" dirty="0">
                <a:solidFill>
                  <a:srgbClr val="000000"/>
                </a:solidFill>
                <a:latin typeface="Andika Basic"/>
              </a:rPr>
              <a:t>Pro Minute reinigen sie </a:t>
            </a:r>
            <a:r>
              <a:rPr lang="de-DE" dirty="0">
                <a:solidFill>
                  <a:srgbClr val="000000"/>
                </a:solidFill>
                <a:latin typeface="BruchSchrift"/>
              </a:rPr>
              <a:t>1/8</a:t>
            </a:r>
            <a:r>
              <a:rPr lang="de-DE" sz="4000" dirty="0">
                <a:solidFill>
                  <a:srgbClr val="000000"/>
                </a:solidFill>
                <a:latin typeface="BruchSchrift"/>
              </a:rPr>
              <a:t> </a:t>
            </a:r>
            <a:r>
              <a:rPr lang="de-DE" dirty="0">
                <a:solidFill>
                  <a:srgbClr val="000000"/>
                </a:solidFill>
                <a:latin typeface="Andika Basic"/>
              </a:rPr>
              <a:t>Liter Blut. </a:t>
            </a:r>
          </a:p>
          <a:p>
            <a:r>
              <a:rPr lang="de-DE" dirty="0">
                <a:solidFill>
                  <a:srgbClr val="000000"/>
                </a:solidFill>
                <a:latin typeface="Andika Basic"/>
              </a:rPr>
              <a:t>Dabei filtern sie Giftstoffe aus dem Blut, die dann als Harn über ein Röhrensystem zur Blase gelangen. </a:t>
            </a:r>
          </a:p>
          <a:p>
            <a:endParaRPr lang="de-DE" dirty="0">
              <a:solidFill>
                <a:srgbClr val="000000"/>
              </a:solidFill>
              <a:latin typeface="Andika Basic"/>
            </a:endParaRPr>
          </a:p>
          <a:p>
            <a:r>
              <a:rPr lang="de-DE" dirty="0">
                <a:solidFill>
                  <a:srgbClr val="000000"/>
                </a:solidFill>
                <a:latin typeface="Andika Basic"/>
              </a:rPr>
              <a:t>Die Blase sammelt dann den Harn bis er ausgeschieden wird. </a:t>
            </a:r>
            <a:endParaRPr lang="de-AT" dirty="0"/>
          </a:p>
        </p:txBody>
      </p:sp>
    </p:spTree>
    <p:extLst>
      <p:ext uri="{BB962C8B-B14F-4D97-AF65-F5344CB8AC3E}">
        <p14:creationId xmlns:p14="http://schemas.microsoft.com/office/powerpoint/2010/main" val="317986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E03C93D7-843C-45C7-ACE6-3D61C87978F0}"/>
              </a:ext>
            </a:extLst>
          </p:cNvPr>
          <p:cNvSpPr>
            <a:spLocks noGrp="1"/>
          </p:cNvSpPr>
          <p:nvPr>
            <p:ph type="title"/>
          </p:nvPr>
        </p:nvSpPr>
        <p:spPr/>
        <p:txBody>
          <a:bodyPr/>
          <a:lstStyle/>
          <a:p>
            <a:r>
              <a:rPr lang="de-AT" dirty="0"/>
              <a:t>Aufgaben für die Klasse</a:t>
            </a:r>
          </a:p>
        </p:txBody>
      </p:sp>
      <p:sp>
        <p:nvSpPr>
          <p:cNvPr id="8" name="Inhaltsplatzhalter 7">
            <a:extLst>
              <a:ext uri="{FF2B5EF4-FFF2-40B4-BE49-F238E27FC236}">
                <a16:creationId xmlns:a16="http://schemas.microsoft.com/office/drawing/2014/main" id="{1D39C691-46B0-4F7B-A042-1BB92BBC6969}"/>
              </a:ext>
            </a:extLst>
          </p:cNvPr>
          <p:cNvSpPr>
            <a:spLocks noGrp="1"/>
          </p:cNvSpPr>
          <p:nvPr>
            <p:ph idx="1"/>
          </p:nvPr>
        </p:nvSpPr>
        <p:spPr/>
        <p:txBody>
          <a:bodyPr/>
          <a:lstStyle/>
          <a:p>
            <a:r>
              <a:rPr lang="de-AT" dirty="0"/>
              <a:t>1. Male die Organe in die Vorlage des menschlichen Körpers.</a:t>
            </a:r>
          </a:p>
          <a:p>
            <a:endParaRPr lang="de-AT" dirty="0"/>
          </a:p>
          <a:p>
            <a:r>
              <a:rPr lang="de-AT" dirty="0"/>
              <a:t>2. Beschrifte die Organe auf dem Bild. </a:t>
            </a:r>
          </a:p>
          <a:p>
            <a:pPr marL="45720" indent="0">
              <a:buNone/>
            </a:pPr>
            <a:endParaRPr lang="de-AT" dirty="0"/>
          </a:p>
          <a:p>
            <a:r>
              <a:rPr lang="de-AT" dirty="0"/>
              <a:t>3. Was hast du dir alles gemerkt? Versuche die Fragen von deiner Lehrperson auf einen linierten Zettel zu beantworten. </a:t>
            </a:r>
          </a:p>
          <a:p>
            <a:endParaRPr lang="de-AT" dirty="0"/>
          </a:p>
        </p:txBody>
      </p:sp>
    </p:spTree>
    <p:extLst>
      <p:ext uri="{BB962C8B-B14F-4D97-AF65-F5344CB8AC3E}">
        <p14:creationId xmlns:p14="http://schemas.microsoft.com/office/powerpoint/2010/main" val="307898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517573" y="1127760"/>
            <a:ext cx="3201987" cy="3071553"/>
          </a:xfrm>
        </p:spPr>
        <p:txBody>
          <a:bodyPr rtlCol="0">
            <a:normAutofit/>
          </a:bodyPr>
          <a:lstStyle/>
          <a:p>
            <a:pPr rtl="0"/>
            <a:r>
              <a:rPr lang="de-DE" sz="3000" dirty="0"/>
              <a:t>Danke für eure Aufmerksamkeit!</a:t>
            </a:r>
          </a:p>
        </p:txBody>
      </p:sp>
      <p:pic>
        <p:nvPicPr>
          <p:cNvPr id="4098" name="Picture 2" descr="Bildergebnis fÃ¼r applaus">
            <a:extLst>
              <a:ext uri="{FF2B5EF4-FFF2-40B4-BE49-F238E27FC236}">
                <a16:creationId xmlns:a16="http://schemas.microsoft.com/office/drawing/2014/main" id="{FED07B3F-DD8F-48C2-8CD4-AA23A4792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7760"/>
            <a:ext cx="8162142" cy="460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1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dirty="0" err="1"/>
              <a:t>Inhaltsvezeichnis</a:t>
            </a:r>
            <a:endParaRPr lang="de-DE" dirty="0"/>
          </a:p>
        </p:txBody>
      </p:sp>
      <p:sp>
        <p:nvSpPr>
          <p:cNvPr id="3" name="Inhaltsplatzhalter 2"/>
          <p:cNvSpPr>
            <a:spLocks noGrp="1"/>
          </p:cNvSpPr>
          <p:nvPr>
            <p:ph idx="1"/>
          </p:nvPr>
        </p:nvSpPr>
        <p:spPr/>
        <p:txBody>
          <a:bodyPr rtlCol="0"/>
          <a:lstStyle/>
          <a:p>
            <a:pPr rtl="0"/>
            <a:r>
              <a:rPr lang="de-DE" dirty="0"/>
              <a:t>Aufbau des Körpers</a:t>
            </a:r>
          </a:p>
          <a:p>
            <a:pPr rtl="0"/>
            <a:r>
              <a:rPr lang="de-DE" dirty="0"/>
              <a:t>Innere Organe</a:t>
            </a:r>
          </a:p>
          <a:p>
            <a:pPr rtl="0"/>
            <a:r>
              <a:rPr lang="de-DE" dirty="0"/>
              <a:t>Skelett</a:t>
            </a:r>
          </a:p>
        </p:txBody>
      </p:sp>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0" y="65296"/>
            <a:ext cx="9144000" cy="1143000"/>
          </a:xfrm>
        </p:spPr>
        <p:txBody>
          <a:bodyPr rtlCol="0"/>
          <a:lstStyle/>
          <a:p>
            <a:pPr rtl="0"/>
            <a:r>
              <a:rPr lang="de-DE" dirty="0"/>
              <a:t>Aufbau des Körpers</a:t>
            </a:r>
          </a:p>
        </p:txBody>
      </p:sp>
      <p:pic>
        <p:nvPicPr>
          <p:cNvPr id="4" name="Inhaltsplatzhalter 3">
            <a:extLst>
              <a:ext uri="{FF2B5EF4-FFF2-40B4-BE49-F238E27FC236}">
                <a16:creationId xmlns:a16="http://schemas.microsoft.com/office/drawing/2014/main" id="{EA17A5E3-D6F8-4F5A-927C-E0D074A351DB}"/>
              </a:ext>
            </a:extLst>
          </p:cNvPr>
          <p:cNvPicPr>
            <a:picLocks noGrp="1" noChangeAspect="1"/>
          </p:cNvPicPr>
          <p:nvPr>
            <p:ph idx="1"/>
          </p:nvPr>
        </p:nvPicPr>
        <p:blipFill>
          <a:blip r:embed="rId3"/>
          <a:stretch>
            <a:fillRect/>
          </a:stretch>
        </p:blipFill>
        <p:spPr>
          <a:xfrm>
            <a:off x="7145078" y="180424"/>
            <a:ext cx="4228244" cy="4457700"/>
          </a:xfrm>
          <a:prstGeom prst="rect">
            <a:avLst/>
          </a:prstGeom>
        </p:spPr>
      </p:pic>
      <p:sp>
        <p:nvSpPr>
          <p:cNvPr id="5" name="Rechteck 4">
            <a:extLst>
              <a:ext uri="{FF2B5EF4-FFF2-40B4-BE49-F238E27FC236}">
                <a16:creationId xmlns:a16="http://schemas.microsoft.com/office/drawing/2014/main" id="{9EE504FA-A0A1-4F8A-9A58-FFC730F2D947}"/>
              </a:ext>
            </a:extLst>
          </p:cNvPr>
          <p:cNvSpPr/>
          <p:nvPr/>
        </p:nvSpPr>
        <p:spPr>
          <a:xfrm>
            <a:off x="818678" y="1396161"/>
            <a:ext cx="6096000" cy="2492990"/>
          </a:xfrm>
          <a:prstGeom prst="rect">
            <a:avLst/>
          </a:prstGeom>
        </p:spPr>
        <p:txBody>
          <a:bodyPr>
            <a:spAutoFit/>
          </a:bodyPr>
          <a:lstStyle/>
          <a:p>
            <a:r>
              <a:rPr lang="de-AT" sz="2400" dirty="0">
                <a:solidFill>
                  <a:srgbClr val="000000"/>
                </a:solidFill>
                <a:latin typeface="Andika Basic"/>
              </a:rPr>
              <a:t>Die Haut </a:t>
            </a:r>
          </a:p>
          <a:p>
            <a:r>
              <a:rPr lang="de-DE" dirty="0">
                <a:solidFill>
                  <a:srgbClr val="000000"/>
                </a:solidFill>
                <a:latin typeface="Andika Basic"/>
              </a:rPr>
              <a:t>Die Haut ist das größte Organ, da sie unseren ganzen Körper bedeckt. Das ist ungefähr eine Fläche von zwei Quadratmetern. Die Haut schützt den Körper vor Verletzungen, Infektionen, Kälte und Hitze. Sie ist dehnbar und wasserdicht. </a:t>
            </a:r>
          </a:p>
          <a:p>
            <a:r>
              <a:rPr lang="de-DE" dirty="0">
                <a:solidFill>
                  <a:srgbClr val="000000"/>
                </a:solidFill>
                <a:latin typeface="Andika Basic"/>
              </a:rPr>
              <a:t>Die Haut erneuert sich ein ganzes Leben lang immer wieder. Sie wächst schneller als jedes andere Organ. </a:t>
            </a:r>
          </a:p>
          <a:p>
            <a:endParaRPr lang="de-AT" dirty="0"/>
          </a:p>
        </p:txBody>
      </p:sp>
      <p:pic>
        <p:nvPicPr>
          <p:cNvPr id="1026" name="Picture 2" descr="Ãhnliches Foto">
            <a:extLst>
              <a:ext uri="{FF2B5EF4-FFF2-40B4-BE49-F238E27FC236}">
                <a16:creationId xmlns:a16="http://schemas.microsoft.com/office/drawing/2014/main" id="{609BF31F-FA99-453E-AD3F-2F4B34DC7E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2104" y="4364181"/>
            <a:ext cx="3292974" cy="2195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59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dirty="0"/>
              <a:t>Auf des Körpers</a:t>
            </a:r>
          </a:p>
        </p:txBody>
      </p:sp>
      <p:pic>
        <p:nvPicPr>
          <p:cNvPr id="2050" name="Picture 2" descr="Bildergebnis fÃ¼r das skelett">
            <a:extLst>
              <a:ext uri="{FF2B5EF4-FFF2-40B4-BE49-F238E27FC236}">
                <a16:creationId xmlns:a16="http://schemas.microsoft.com/office/drawing/2014/main" id="{0379DFC6-6C15-41B0-932F-8CFB9C8E2B61}"/>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7425478" y="1028700"/>
            <a:ext cx="3155585" cy="4462463"/>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a:extLst>
              <a:ext uri="{FF2B5EF4-FFF2-40B4-BE49-F238E27FC236}">
                <a16:creationId xmlns:a16="http://schemas.microsoft.com/office/drawing/2014/main" id="{8ACC8215-8E52-40E6-A31D-9658825CB494}"/>
              </a:ext>
            </a:extLst>
          </p:cNvPr>
          <p:cNvSpPr/>
          <p:nvPr/>
        </p:nvSpPr>
        <p:spPr>
          <a:xfrm>
            <a:off x="1000047" y="1896987"/>
            <a:ext cx="6096000" cy="3139321"/>
          </a:xfrm>
          <a:prstGeom prst="rect">
            <a:avLst/>
          </a:prstGeom>
        </p:spPr>
        <p:txBody>
          <a:bodyPr>
            <a:spAutoFit/>
          </a:bodyPr>
          <a:lstStyle/>
          <a:p>
            <a:r>
              <a:rPr lang="de-DE" dirty="0">
                <a:solidFill>
                  <a:srgbClr val="000000"/>
                </a:solidFill>
                <a:latin typeface="Times New Roman" panose="02020603050405020304" pitchFamily="18" charset="0"/>
              </a:rPr>
              <a:t>Die Knochen bilden das Skelett.</a:t>
            </a:r>
          </a:p>
          <a:p>
            <a:r>
              <a:rPr lang="de-DE" dirty="0">
                <a:solidFill>
                  <a:srgbClr val="000000"/>
                </a:solidFill>
                <a:latin typeface="Times New Roman" panose="02020603050405020304" pitchFamily="18" charset="0"/>
              </a:rPr>
              <a:t>Bewegt werden die Knochen durch die Muskulatur.</a:t>
            </a:r>
          </a:p>
          <a:p>
            <a:endParaRPr lang="de-DE" dirty="0">
              <a:solidFill>
                <a:srgbClr val="000000"/>
              </a:solidFill>
              <a:latin typeface="Times New Roman" panose="02020603050405020304" pitchFamily="18" charset="0"/>
            </a:endParaRPr>
          </a:p>
          <a:p>
            <a:r>
              <a:rPr lang="de-DE" dirty="0">
                <a:solidFill>
                  <a:srgbClr val="000000"/>
                </a:solidFill>
                <a:latin typeface="Times New Roman" panose="02020603050405020304" pitchFamily="18" charset="0"/>
              </a:rPr>
              <a:t>Das Skelett besteht aus über 200 Knochen. Sie sind durch Gelenke  miteinander verbunden und geben dem Körper Halt und Stütze. Gleichzeitig schützen sie unsere Organe. Der Schädel schützt unser Gehirn und der Brustkorb unsere Lunge. </a:t>
            </a:r>
          </a:p>
          <a:p>
            <a:endParaRPr lang="de-DE" dirty="0">
              <a:solidFill>
                <a:srgbClr val="000000"/>
              </a:solidFill>
              <a:latin typeface="Times New Roman" panose="02020603050405020304" pitchFamily="18" charset="0"/>
            </a:endParaRPr>
          </a:p>
          <a:p>
            <a:r>
              <a:rPr lang="de-DE" dirty="0">
                <a:solidFill>
                  <a:srgbClr val="000000"/>
                </a:solidFill>
                <a:latin typeface="Times New Roman" panose="02020603050405020304" pitchFamily="18" charset="0"/>
              </a:rPr>
              <a:t>Das Skelett eines Erwachsenen wiegt ungefähr 10 Kilogramm.</a:t>
            </a:r>
          </a:p>
          <a:p>
            <a:r>
              <a:rPr lang="de-DE" dirty="0">
                <a:solidFill>
                  <a:srgbClr val="000000"/>
                </a:solidFill>
                <a:latin typeface="Times New Roman" panose="02020603050405020304" pitchFamily="18" charset="0"/>
              </a:rPr>
              <a:t>Im Inneren eines Knochens liegt das Knochenmark. Hier werden alle Blutzellen gebildet.</a:t>
            </a:r>
            <a:endParaRPr lang="de-DE"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426046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dirty="0"/>
              <a:t>Aufbau des Körpers</a:t>
            </a:r>
          </a:p>
        </p:txBody>
      </p:sp>
      <p:sp>
        <p:nvSpPr>
          <p:cNvPr id="3" name="Inhaltsplatzhalter 2"/>
          <p:cNvSpPr>
            <a:spLocks noGrp="1"/>
          </p:cNvSpPr>
          <p:nvPr>
            <p:ph sz="half" idx="1"/>
          </p:nvPr>
        </p:nvSpPr>
        <p:spPr/>
        <p:txBody>
          <a:bodyPr rtlCol="0"/>
          <a:lstStyle/>
          <a:p>
            <a:pPr rtl="0"/>
            <a:r>
              <a:rPr lang="de-DE" dirty="0"/>
              <a:t>Muskeln bewegen unseren Körper. Durch zusammenziehen und auseinanderziehen.</a:t>
            </a:r>
          </a:p>
          <a:p>
            <a:pPr rtl="0"/>
            <a:r>
              <a:rPr lang="de-DE" dirty="0"/>
              <a:t>Muskeln überziehen unseren ganzen Körper. </a:t>
            </a:r>
          </a:p>
          <a:p>
            <a:pPr rtl="0"/>
            <a:r>
              <a:rPr lang="de-DE" dirty="0"/>
              <a:t>Sie sind mit Sehnen miteinander verbunden. </a:t>
            </a:r>
          </a:p>
        </p:txBody>
      </p:sp>
      <p:pic>
        <p:nvPicPr>
          <p:cNvPr id="3074" name="Picture 2" descr="Bildergebnis fÃ¼r muskeln">
            <a:extLst>
              <a:ext uri="{FF2B5EF4-FFF2-40B4-BE49-F238E27FC236}">
                <a16:creationId xmlns:a16="http://schemas.microsoft.com/office/drawing/2014/main" id="{C615A647-9105-479B-BCDF-A476F7D31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77137"/>
            <a:ext cx="5107231" cy="4649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41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rtlCol="0"/>
          <a:lstStyle/>
          <a:p>
            <a:pPr rtl="0"/>
            <a:r>
              <a:rPr lang="de-DE" dirty="0"/>
              <a:t>Innere Organe</a:t>
            </a:r>
          </a:p>
        </p:txBody>
      </p:sp>
    </p:spTree>
    <p:extLst>
      <p:ext uri="{BB962C8B-B14F-4D97-AF65-F5344CB8AC3E}">
        <p14:creationId xmlns:p14="http://schemas.microsoft.com/office/powerpoint/2010/main" val="339639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rtlCol="0"/>
          <a:lstStyle/>
          <a:p>
            <a:pPr rtl="0"/>
            <a:r>
              <a:rPr lang="de-DE" dirty="0"/>
              <a:t>Gehirn</a:t>
            </a:r>
          </a:p>
        </p:txBody>
      </p:sp>
      <p:pic>
        <p:nvPicPr>
          <p:cNvPr id="6" name="Grafik 5">
            <a:extLst>
              <a:ext uri="{FF2B5EF4-FFF2-40B4-BE49-F238E27FC236}">
                <a16:creationId xmlns:a16="http://schemas.microsoft.com/office/drawing/2014/main" id="{BF88F431-F728-4E91-8F86-27E1AD6B1CC7}"/>
              </a:ext>
            </a:extLst>
          </p:cNvPr>
          <p:cNvPicPr>
            <a:picLocks noChangeAspect="1"/>
          </p:cNvPicPr>
          <p:nvPr/>
        </p:nvPicPr>
        <p:blipFill>
          <a:blip r:embed="rId3"/>
          <a:stretch>
            <a:fillRect/>
          </a:stretch>
        </p:blipFill>
        <p:spPr>
          <a:xfrm>
            <a:off x="7290913" y="1098161"/>
            <a:ext cx="4467817" cy="4661678"/>
          </a:xfrm>
          <a:prstGeom prst="rect">
            <a:avLst/>
          </a:prstGeom>
        </p:spPr>
      </p:pic>
      <p:sp>
        <p:nvSpPr>
          <p:cNvPr id="8" name="Rechteck 7">
            <a:extLst>
              <a:ext uri="{FF2B5EF4-FFF2-40B4-BE49-F238E27FC236}">
                <a16:creationId xmlns:a16="http://schemas.microsoft.com/office/drawing/2014/main" id="{73038740-F478-4C90-B94E-D2E60462930F}"/>
              </a:ext>
            </a:extLst>
          </p:cNvPr>
          <p:cNvSpPr/>
          <p:nvPr/>
        </p:nvSpPr>
        <p:spPr>
          <a:xfrm>
            <a:off x="614639" y="1916360"/>
            <a:ext cx="6096000" cy="3416320"/>
          </a:xfrm>
          <a:prstGeom prst="rect">
            <a:avLst/>
          </a:prstGeom>
        </p:spPr>
        <p:txBody>
          <a:bodyPr>
            <a:spAutoFit/>
          </a:bodyPr>
          <a:lstStyle/>
          <a:p>
            <a:r>
              <a:rPr lang="de-DE" dirty="0">
                <a:solidFill>
                  <a:srgbClr val="000000"/>
                </a:solidFill>
                <a:latin typeface="Andika Basic"/>
              </a:rPr>
              <a:t>Das Gehirn ist die Schaltzentrale des Körpers. Es empfängt Informationen und erteilt Befehle. </a:t>
            </a:r>
          </a:p>
          <a:p>
            <a:endParaRPr lang="de-DE" dirty="0">
              <a:solidFill>
                <a:srgbClr val="000000"/>
              </a:solidFill>
              <a:latin typeface="Andika Basic"/>
            </a:endParaRPr>
          </a:p>
          <a:p>
            <a:r>
              <a:rPr lang="de-DE" dirty="0">
                <a:solidFill>
                  <a:srgbClr val="000000"/>
                </a:solidFill>
                <a:latin typeface="Andika Basic"/>
              </a:rPr>
              <a:t>Es gibt zwei verschiedene Arten von Befehlen, bewusste und unbewusste. </a:t>
            </a:r>
          </a:p>
          <a:p>
            <a:endParaRPr lang="de-DE" dirty="0">
              <a:solidFill>
                <a:srgbClr val="000000"/>
              </a:solidFill>
              <a:latin typeface="Andika Basic"/>
            </a:endParaRPr>
          </a:p>
          <a:p>
            <a:r>
              <a:rPr lang="de-DE" dirty="0">
                <a:solidFill>
                  <a:srgbClr val="000000"/>
                </a:solidFill>
                <a:latin typeface="Andika Basic"/>
              </a:rPr>
              <a:t>Unbewusste Befehle werden von uns nicht gesteuert, passieren also ohne daran zu denken. </a:t>
            </a:r>
          </a:p>
          <a:p>
            <a:r>
              <a:rPr lang="de-DE" dirty="0">
                <a:solidFill>
                  <a:srgbClr val="000000"/>
                </a:solidFill>
                <a:latin typeface="Andika Basic"/>
              </a:rPr>
              <a:t>Dazu gehören die Atmung, der Herzschlag und die Verdauung. </a:t>
            </a:r>
          </a:p>
          <a:p>
            <a:endParaRPr lang="de-DE" dirty="0">
              <a:solidFill>
                <a:srgbClr val="000000"/>
              </a:solidFill>
              <a:latin typeface="Andika Basic"/>
            </a:endParaRPr>
          </a:p>
          <a:p>
            <a:r>
              <a:rPr lang="de-DE" dirty="0">
                <a:solidFill>
                  <a:srgbClr val="000000"/>
                </a:solidFill>
                <a:latin typeface="Andika Basic"/>
              </a:rPr>
              <a:t>Befehle die wir bewusst steuern können sind etwa Bewegungen, das Sprechen und unsere Gedanken. </a:t>
            </a:r>
            <a:endParaRPr lang="de-AT" dirty="0"/>
          </a:p>
        </p:txBody>
      </p:sp>
    </p:spTree>
    <p:extLst>
      <p:ext uri="{BB962C8B-B14F-4D97-AF65-F5344CB8AC3E}">
        <p14:creationId xmlns:p14="http://schemas.microsoft.com/office/powerpoint/2010/main" val="233693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rtlCol="0"/>
          <a:lstStyle/>
          <a:p>
            <a:pPr rtl="0"/>
            <a:r>
              <a:rPr lang="de-DE" dirty="0"/>
              <a:t>Lunge</a:t>
            </a:r>
          </a:p>
        </p:txBody>
      </p:sp>
      <p:pic>
        <p:nvPicPr>
          <p:cNvPr id="2" name="Grafik 1">
            <a:extLst>
              <a:ext uri="{FF2B5EF4-FFF2-40B4-BE49-F238E27FC236}">
                <a16:creationId xmlns:a16="http://schemas.microsoft.com/office/drawing/2014/main" id="{F24C7892-F544-4003-BBCA-1CCF5B863EFC}"/>
              </a:ext>
            </a:extLst>
          </p:cNvPr>
          <p:cNvPicPr>
            <a:picLocks noChangeAspect="1"/>
          </p:cNvPicPr>
          <p:nvPr/>
        </p:nvPicPr>
        <p:blipFill>
          <a:blip r:embed="rId3"/>
          <a:stretch>
            <a:fillRect/>
          </a:stretch>
        </p:blipFill>
        <p:spPr>
          <a:xfrm>
            <a:off x="7257407" y="1028700"/>
            <a:ext cx="4151635" cy="4104769"/>
          </a:xfrm>
          <a:prstGeom prst="rect">
            <a:avLst/>
          </a:prstGeom>
        </p:spPr>
      </p:pic>
      <p:sp>
        <p:nvSpPr>
          <p:cNvPr id="4" name="Rechteck 3">
            <a:extLst>
              <a:ext uri="{FF2B5EF4-FFF2-40B4-BE49-F238E27FC236}">
                <a16:creationId xmlns:a16="http://schemas.microsoft.com/office/drawing/2014/main" id="{1CECFAF3-8D89-4022-90AC-0A15755D8E2A}"/>
              </a:ext>
            </a:extLst>
          </p:cNvPr>
          <p:cNvSpPr/>
          <p:nvPr/>
        </p:nvSpPr>
        <p:spPr>
          <a:xfrm>
            <a:off x="901805" y="1890942"/>
            <a:ext cx="6096000" cy="3447098"/>
          </a:xfrm>
          <a:prstGeom prst="rect">
            <a:avLst/>
          </a:prstGeom>
        </p:spPr>
        <p:txBody>
          <a:bodyPr>
            <a:spAutoFit/>
          </a:bodyPr>
          <a:lstStyle/>
          <a:p>
            <a:endParaRPr lang="de-AT" sz="2000" dirty="0">
              <a:solidFill>
                <a:srgbClr val="000000"/>
              </a:solidFill>
              <a:latin typeface="Andika Basic"/>
            </a:endParaRPr>
          </a:p>
          <a:p>
            <a:r>
              <a:rPr lang="de-DE" dirty="0">
                <a:solidFill>
                  <a:srgbClr val="000000"/>
                </a:solidFill>
                <a:latin typeface="Andika Basic"/>
              </a:rPr>
              <a:t>Die Lunge besteht aus zwei Hälften, den Lungenflügeln. In den Lungenflügeln nimmt das Blut frischen Sauerstoff auf. </a:t>
            </a:r>
          </a:p>
          <a:p>
            <a:endParaRPr lang="de-DE" dirty="0">
              <a:solidFill>
                <a:srgbClr val="000000"/>
              </a:solidFill>
              <a:latin typeface="Andika Basic"/>
            </a:endParaRPr>
          </a:p>
          <a:p>
            <a:r>
              <a:rPr lang="de-DE" dirty="0">
                <a:solidFill>
                  <a:srgbClr val="000000"/>
                </a:solidFill>
                <a:latin typeface="Andika Basic"/>
              </a:rPr>
              <a:t>Den Sauerstoff verteilt das Blut dann im Körper. Gibt das Blut Sauerstoff ab, nimmt es dafür Kohlendioxid auf. </a:t>
            </a:r>
          </a:p>
          <a:p>
            <a:endParaRPr lang="de-DE" dirty="0">
              <a:solidFill>
                <a:srgbClr val="000000"/>
              </a:solidFill>
              <a:latin typeface="Andika Basic"/>
            </a:endParaRPr>
          </a:p>
          <a:p>
            <a:r>
              <a:rPr lang="de-DE" dirty="0">
                <a:solidFill>
                  <a:srgbClr val="000000"/>
                </a:solidFill>
                <a:latin typeface="Andika Basic"/>
              </a:rPr>
              <a:t>Das Kohlendioxid wird vom Blut zur Lunge transportiert, wo es gegen Sauerstoff getauscht wird. </a:t>
            </a:r>
          </a:p>
          <a:p>
            <a:endParaRPr lang="de-DE" dirty="0">
              <a:solidFill>
                <a:srgbClr val="000000"/>
              </a:solidFill>
              <a:latin typeface="Andika Basic"/>
            </a:endParaRPr>
          </a:p>
          <a:p>
            <a:r>
              <a:rPr lang="de-DE" dirty="0">
                <a:solidFill>
                  <a:srgbClr val="000000"/>
                </a:solidFill>
                <a:latin typeface="Andika Basic"/>
              </a:rPr>
              <a:t>Beim Einatmen kommt der Sauerstoff in die Lunge, beim Ausatmen verlässt das Kohlendioxid den Körper. </a:t>
            </a:r>
            <a:endParaRPr lang="de-AT" dirty="0"/>
          </a:p>
        </p:txBody>
      </p:sp>
    </p:spTree>
    <p:extLst>
      <p:ext uri="{BB962C8B-B14F-4D97-AF65-F5344CB8AC3E}">
        <p14:creationId xmlns:p14="http://schemas.microsoft.com/office/powerpoint/2010/main" val="168478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1CA10EE0-3222-4DEF-AE3C-9117D275D90D}"/>
              </a:ext>
            </a:extLst>
          </p:cNvPr>
          <p:cNvPicPr>
            <a:picLocks noChangeAspect="1"/>
          </p:cNvPicPr>
          <p:nvPr/>
        </p:nvPicPr>
        <p:blipFill>
          <a:blip r:embed="rId3"/>
          <a:stretch>
            <a:fillRect/>
          </a:stretch>
        </p:blipFill>
        <p:spPr>
          <a:xfrm>
            <a:off x="7509389" y="1129427"/>
            <a:ext cx="3531425" cy="4451436"/>
          </a:xfrm>
          <a:prstGeom prst="rect">
            <a:avLst/>
          </a:prstGeom>
        </p:spPr>
      </p:pic>
      <p:sp>
        <p:nvSpPr>
          <p:cNvPr id="3" name="Titel 2">
            <a:extLst>
              <a:ext uri="{FF2B5EF4-FFF2-40B4-BE49-F238E27FC236}">
                <a16:creationId xmlns:a16="http://schemas.microsoft.com/office/drawing/2014/main" id="{FEF7DE3F-E266-4124-81C4-56B270D15640}"/>
              </a:ext>
            </a:extLst>
          </p:cNvPr>
          <p:cNvSpPr txBox="1">
            <a:spLocks/>
          </p:cNvSpPr>
          <p:nvPr/>
        </p:nvSpPr>
        <p:spPr>
          <a:xfrm>
            <a:off x="1524000" y="1129427"/>
            <a:ext cx="9144000" cy="1143000"/>
          </a:xfrm>
          <a:prstGeom prst="rect">
            <a:avLst/>
          </a:prstGeom>
        </p:spPr>
        <p:txBody>
          <a:bodyPr rtlCol="0"/>
          <a:lst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a:lstStyle>
          <a:p>
            <a:r>
              <a:rPr lang="de-DE" dirty="0"/>
              <a:t>Herz</a:t>
            </a:r>
          </a:p>
        </p:txBody>
      </p:sp>
      <p:sp>
        <p:nvSpPr>
          <p:cNvPr id="4" name="Rechteck 3">
            <a:extLst>
              <a:ext uri="{FF2B5EF4-FFF2-40B4-BE49-F238E27FC236}">
                <a16:creationId xmlns:a16="http://schemas.microsoft.com/office/drawing/2014/main" id="{4B07E48A-FC83-4985-BAF6-7CD486A4FA2F}"/>
              </a:ext>
            </a:extLst>
          </p:cNvPr>
          <p:cNvSpPr/>
          <p:nvPr/>
        </p:nvSpPr>
        <p:spPr>
          <a:xfrm>
            <a:off x="1040575" y="1936283"/>
            <a:ext cx="6096000" cy="3447098"/>
          </a:xfrm>
          <a:prstGeom prst="rect">
            <a:avLst/>
          </a:prstGeom>
        </p:spPr>
        <p:txBody>
          <a:bodyPr>
            <a:spAutoFit/>
          </a:bodyPr>
          <a:lstStyle/>
          <a:p>
            <a:endParaRPr lang="de-AT" sz="2000" dirty="0">
              <a:solidFill>
                <a:srgbClr val="000000"/>
              </a:solidFill>
              <a:latin typeface="Andika Basic"/>
            </a:endParaRPr>
          </a:p>
          <a:p>
            <a:r>
              <a:rPr lang="de-DE" dirty="0">
                <a:solidFill>
                  <a:srgbClr val="000000"/>
                </a:solidFill>
                <a:latin typeface="Andika Basic"/>
              </a:rPr>
              <a:t>Das Herz ist ein Muskel. Es besteht aus zwei verschiedenen Kammern. </a:t>
            </a:r>
          </a:p>
          <a:p>
            <a:endParaRPr lang="de-DE" dirty="0">
              <a:solidFill>
                <a:srgbClr val="000000"/>
              </a:solidFill>
              <a:latin typeface="Andika Basic"/>
            </a:endParaRPr>
          </a:p>
          <a:p>
            <a:r>
              <a:rPr lang="de-DE" dirty="0">
                <a:solidFill>
                  <a:srgbClr val="000000"/>
                </a:solidFill>
                <a:latin typeface="Andika Basic"/>
              </a:rPr>
              <a:t>Ein menschliches Herz hat ungefähr die Größe einer Faust und wiegt 300 Gramm.</a:t>
            </a:r>
          </a:p>
          <a:p>
            <a:r>
              <a:rPr lang="de-DE" dirty="0">
                <a:solidFill>
                  <a:srgbClr val="000000"/>
                </a:solidFill>
                <a:latin typeface="Andika Basic"/>
              </a:rPr>
              <a:t> </a:t>
            </a:r>
          </a:p>
          <a:p>
            <a:r>
              <a:rPr lang="de-DE" dirty="0">
                <a:solidFill>
                  <a:srgbClr val="000000"/>
                </a:solidFill>
                <a:latin typeface="Andika Basic"/>
              </a:rPr>
              <a:t>Es funktioniert wie eine Pumpe und pumpt das Blut durch unseren ganzen Körper. </a:t>
            </a:r>
          </a:p>
          <a:p>
            <a:r>
              <a:rPr lang="de-DE" dirty="0">
                <a:solidFill>
                  <a:srgbClr val="000000"/>
                </a:solidFill>
                <a:latin typeface="Andika Basic"/>
              </a:rPr>
              <a:t>Das Blut versorgt den Körper mit Nährstoffen und Sauerstoff. </a:t>
            </a:r>
          </a:p>
          <a:p>
            <a:endParaRPr lang="de-DE" dirty="0">
              <a:solidFill>
                <a:srgbClr val="000000"/>
              </a:solidFill>
              <a:latin typeface="Andika Basic"/>
            </a:endParaRPr>
          </a:p>
          <a:p>
            <a:r>
              <a:rPr lang="de-DE" dirty="0">
                <a:solidFill>
                  <a:srgbClr val="000000"/>
                </a:solidFill>
                <a:latin typeface="Andika Basic"/>
              </a:rPr>
              <a:t>Das Herz transportiert ungefähr 5 Liter Blut durch den Körper. </a:t>
            </a:r>
            <a:endParaRPr lang="de-AT" dirty="0"/>
          </a:p>
        </p:txBody>
      </p:sp>
    </p:spTree>
    <p:extLst>
      <p:ext uri="{BB962C8B-B14F-4D97-AF65-F5344CB8AC3E}">
        <p14:creationId xmlns:p14="http://schemas.microsoft.com/office/powerpoint/2010/main" val="116904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esundheit und Fitness 16: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063782_TF02922391" id="{C6B3E5AA-9FCC-4245-A12F-1101B5974B9F}" vid="{FD526C78-BBC8-4F58-9E61-54C379BC093F}"/>
    </a:ext>
  </a:extLst>
</a:theme>
</file>

<file path=ppt/theme/theme2.xml><?xml version="1.0" encoding="utf-8"?>
<a:theme xmlns:a="http://schemas.openxmlformats.org/drawingml/2006/main" name="Office-Design">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Präsentation Gesundheit und Fitness (Breitbild)</Template>
  <TotalTime>0</TotalTime>
  <Words>648</Words>
  <Application>Microsoft Office PowerPoint</Application>
  <PresentationFormat>Breitbild</PresentationFormat>
  <Paragraphs>101</Paragraphs>
  <Slides>15</Slides>
  <Notes>11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15</vt:i4>
      </vt:variant>
    </vt:vector>
  </HeadingPairs>
  <TitlesOfParts>
    <vt:vector size="22" baseType="lpstr">
      <vt:lpstr>Andika Basic</vt:lpstr>
      <vt:lpstr>Arial</vt:lpstr>
      <vt:lpstr>BruchSchrift</vt:lpstr>
      <vt:lpstr>Calibri</vt:lpstr>
      <vt:lpstr>Calibri Light</vt:lpstr>
      <vt:lpstr>Times New Roman</vt:lpstr>
      <vt:lpstr>Gesundheit und Fitness 16:9</vt:lpstr>
      <vt:lpstr>Unser Körper</vt:lpstr>
      <vt:lpstr>Inhaltsvezeichnis</vt:lpstr>
      <vt:lpstr>Aufbau des Körpers</vt:lpstr>
      <vt:lpstr>Auf des Körpers</vt:lpstr>
      <vt:lpstr>Aufbau des Körpers</vt:lpstr>
      <vt:lpstr>Innere Organe</vt:lpstr>
      <vt:lpstr>Gehirn</vt:lpstr>
      <vt:lpstr>Lunge</vt:lpstr>
      <vt:lpstr>PowerPoint-Präsentation</vt:lpstr>
      <vt:lpstr>PowerPoint-Präsentation</vt:lpstr>
      <vt:lpstr>PowerPoint-Präsentation</vt:lpstr>
      <vt:lpstr>PowerPoint-Präsentation</vt:lpstr>
      <vt:lpstr>PowerPoint-Präsentation</vt:lpstr>
      <vt:lpstr>Aufgaben für die Klasse</vt:lpstr>
      <vt:lpstr>Danke für eure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Unser Körper</dc:title>
  <dc:creator>Alexander Sieber</dc:creator>
  <cp:lastModifiedBy>Alexander Sieber</cp:lastModifiedBy>
  <cp:revision>9</cp:revision>
  <dcterms:created xsi:type="dcterms:W3CDTF">2019-03-19T07:58:42Z</dcterms:created>
  <dcterms:modified xsi:type="dcterms:W3CDTF">2020-04-09T10:30:52Z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